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bookmarkIdSeed="4">
  <p:sldMasterIdLst>
    <p:sldMasterId id="2147483667" r:id="rId4"/>
    <p:sldMasterId id="2147483648" r:id="rId5"/>
    <p:sldMasterId id="2147483669" r:id="rId6"/>
    <p:sldMasterId id="2147483673" r:id="rId7"/>
    <p:sldMasterId id="2147483677" r:id="rId8"/>
  </p:sldMasterIdLst>
  <p:notesMasterIdLst>
    <p:notesMasterId r:id="rId24"/>
  </p:notesMasterIdLst>
  <p:sldIdLst>
    <p:sldId id="279" r:id="rId9"/>
    <p:sldId id="476" r:id="rId10"/>
    <p:sldId id="462" r:id="rId11"/>
    <p:sldId id="467" r:id="rId12"/>
    <p:sldId id="472" r:id="rId13"/>
    <p:sldId id="475" r:id="rId14"/>
    <p:sldId id="464" r:id="rId15"/>
    <p:sldId id="465" r:id="rId16"/>
    <p:sldId id="466" r:id="rId17"/>
    <p:sldId id="470" r:id="rId18"/>
    <p:sldId id="471" r:id="rId19"/>
    <p:sldId id="473" r:id="rId20"/>
    <p:sldId id="474" r:id="rId21"/>
    <p:sldId id="282" r:id="rId22"/>
    <p:sldId id="280" r:id="rId23"/>
  </p:sldIdLst>
  <p:sldSz cx="12192000" cy="6858000"/>
  <p:notesSz cx="6808788" cy="9940925"/>
  <p:embeddedFontLst>
    <p:embeddedFont>
      <p:font typeface="Century Gothic" panose="020B0502020202020204" pitchFamily="34" charset="0"/>
      <p:regular r:id="rId25"/>
      <p:bold r:id="rId26"/>
      <p:italic r:id="rId27"/>
      <p:boldItalic r:id="rId28"/>
    </p:embeddedFont>
    <p:embeddedFont>
      <p:font typeface="Open Sans" panose="020B0606030504020204" pitchFamily="34" charset="0"/>
      <p:regular r:id="rId29"/>
      <p:bold r:id="rId30"/>
      <p:italic r:id="rId31"/>
      <p:boldItalic r:id="rId32"/>
    </p:embeddedFont>
    <p:embeddedFont>
      <p:font typeface="Open Sans Bold" panose="020B0604020202020204" charset="0"/>
      <p:bold r:id="rId33"/>
    </p:embeddedFont>
    <p:embeddedFont>
      <p:font typeface="Wingdings 2" panose="05020102010507070707" pitchFamily="18" charset="2"/>
      <p:regular r:id="rId3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5D00"/>
    <a:srgbClr val="B07E00"/>
    <a:srgbClr val="F9B000"/>
    <a:srgbClr val="00B0A8"/>
    <a:srgbClr val="00E6DB"/>
    <a:srgbClr val="00EADF"/>
    <a:srgbClr val="00D2C8"/>
    <a:srgbClr val="0D29F9"/>
    <a:srgbClr val="3A729A"/>
    <a:srgbClr val="0081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A5D1A4-21B7-4309-812A-8850C22B957B}" v="163" dt="2025-05-11T12:22:09.0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96" autoAdjust="0"/>
    <p:restoredTop sz="76392" autoAdjust="0"/>
  </p:normalViewPr>
  <p:slideViewPr>
    <p:cSldViewPr snapToGrid="0" snapToObjects="1">
      <p:cViewPr varScale="1">
        <p:scale>
          <a:sx n="48" d="100"/>
          <a:sy n="48" d="100"/>
        </p:scale>
        <p:origin x="1452" y="5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font" Target="fonts/font2.fntdata"/><Relationship Id="rId39" Type="http://schemas.microsoft.com/office/2015/10/relationships/revisionInfo" Target="revisionInfo.xml"/><Relationship Id="rId21" Type="http://schemas.openxmlformats.org/officeDocument/2006/relationships/slide" Target="slides/slide13.xml"/><Relationship Id="rId34" Type="http://schemas.openxmlformats.org/officeDocument/2006/relationships/font" Target="fonts/font10.fntdata"/><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b="0" i="0">
                <a:latin typeface="Open Sans" panose="020B0606030504020204" pitchFamily="34" charset="0"/>
              </a:defRPr>
            </a:lvl1pPr>
          </a:lstStyle>
          <a:p>
            <a:endParaRPr lang="fr-FR" dirty="0"/>
          </a:p>
        </p:txBody>
      </p:sp>
      <p:sp>
        <p:nvSpPr>
          <p:cNvPr id="3" name="Espace réservé de la date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b="0" i="0">
                <a:latin typeface="Open Sans" panose="020B0606030504020204" pitchFamily="34" charset="0"/>
              </a:defRPr>
            </a:lvl1pPr>
          </a:lstStyle>
          <a:p>
            <a:fld id="{20AEDC1F-510B-D84E-928A-FFB45F201CDA}" type="datetimeFigureOut">
              <a:rPr lang="fr-FR" smtClean="0"/>
              <a:pPr/>
              <a:t>11/05/2025</a:t>
            </a:fld>
            <a:endParaRPr lang="fr-FR" dirty="0"/>
          </a:p>
        </p:txBody>
      </p:sp>
      <p:sp>
        <p:nvSpPr>
          <p:cNvPr id="4" name="Espace réservé de l’image des diapositives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b="0" i="0">
                <a:latin typeface="Open Sans" panose="020B0606030504020204" pitchFamily="34" charset="0"/>
              </a:defRPr>
            </a:lvl1pPr>
          </a:lstStyle>
          <a:p>
            <a:endParaRPr lang="fr-FR" dirty="0"/>
          </a:p>
        </p:txBody>
      </p:sp>
      <p:sp>
        <p:nvSpPr>
          <p:cNvPr id="7" name="Espace réservé du numéro de diapositive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b="0" i="0">
                <a:latin typeface="Open Sans" panose="020B0606030504020204" pitchFamily="34" charset="0"/>
              </a:defRPr>
            </a:lvl1pPr>
          </a:lstStyle>
          <a:p>
            <a:fld id="{C28B282D-6A28-7543-8E51-44397E7AE0C6}" type="slidenum">
              <a:rPr lang="fr-FR" smtClean="0"/>
              <a:pPr/>
              <a:t>‹#›</a:t>
            </a:fld>
            <a:endParaRPr lang="fr-FR" dirty="0"/>
          </a:p>
        </p:txBody>
      </p:sp>
    </p:spTree>
    <p:extLst>
      <p:ext uri="{BB962C8B-B14F-4D97-AF65-F5344CB8AC3E}">
        <p14:creationId xmlns:p14="http://schemas.microsoft.com/office/powerpoint/2010/main" val="1786185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panose="020B0606030504020204" pitchFamily="34" charset="0"/>
        <a:ea typeface="+mn-ea"/>
        <a:cs typeface="+mn-cs"/>
      </a:defRPr>
    </a:lvl1pPr>
    <a:lvl2pPr marL="457200" algn="l" defTabSz="914400" rtl="0" eaLnBrk="1" latinLnBrk="0" hangingPunct="1">
      <a:defRPr sz="1200" b="0" i="0" kern="1200">
        <a:solidFill>
          <a:schemeClr val="tx1"/>
        </a:solidFill>
        <a:latin typeface="Open Sans" panose="020B0606030504020204" pitchFamily="34" charset="0"/>
        <a:ea typeface="+mn-ea"/>
        <a:cs typeface="+mn-cs"/>
      </a:defRPr>
    </a:lvl2pPr>
    <a:lvl3pPr marL="914400" algn="l" defTabSz="914400" rtl="0" eaLnBrk="1" latinLnBrk="0" hangingPunct="1">
      <a:defRPr sz="1200" b="0" i="0" kern="1200">
        <a:solidFill>
          <a:schemeClr val="tx1"/>
        </a:solidFill>
        <a:latin typeface="Open Sans" panose="020B0606030504020204" pitchFamily="34" charset="0"/>
        <a:ea typeface="+mn-ea"/>
        <a:cs typeface="+mn-cs"/>
      </a:defRPr>
    </a:lvl3pPr>
    <a:lvl4pPr marL="1371600" algn="l" defTabSz="914400" rtl="0" eaLnBrk="1" latinLnBrk="0" hangingPunct="1">
      <a:defRPr sz="1200" b="0" i="0" kern="1200">
        <a:solidFill>
          <a:schemeClr val="tx1"/>
        </a:solidFill>
        <a:latin typeface="Open Sans" panose="020B0606030504020204" pitchFamily="34" charset="0"/>
        <a:ea typeface="+mn-ea"/>
        <a:cs typeface="+mn-cs"/>
      </a:defRPr>
    </a:lvl4pPr>
    <a:lvl5pPr marL="1828800" algn="l" defTabSz="914400" rtl="0" eaLnBrk="1" latinLnBrk="0" hangingPunct="1">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C28B282D-6A28-7543-8E51-44397E7AE0C6}" type="slidenum">
              <a:rPr lang="fr-FR" smtClean="0"/>
              <a:pPr/>
              <a:t>1</a:t>
            </a:fld>
            <a:endParaRPr lang="fr-FR" dirty="0"/>
          </a:p>
        </p:txBody>
      </p:sp>
    </p:spTree>
    <p:extLst>
      <p:ext uri="{BB962C8B-B14F-4D97-AF65-F5344CB8AC3E}">
        <p14:creationId xmlns:p14="http://schemas.microsoft.com/office/powerpoint/2010/main" val="1522415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B1CF1-5AD7-D89C-C897-FB5789130D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CB8CED-8249-3D64-4857-9D12F4952E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671707-4EFC-2CF5-AF57-D4740C99FDB4}"/>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BEB12802-1CAB-81A9-D6FB-C431E511C69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8B282D-6A28-7543-8E51-44397E7AE0C6}" type="slidenum">
              <a:rPr kumimoji="0" lang="fr-FR"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698963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1910F-FC4B-10A0-D711-216C02BC10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1908E1-E00D-D823-D72D-5DDF173C21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F34FA7-D2FD-163B-6A18-751BD44D50A2}"/>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61A02BC0-2BF6-10D8-5994-9F9B29C5B36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8B282D-6A28-7543-8E51-44397E7AE0C6}" type="slidenum">
              <a:rPr kumimoji="0" lang="fr-FR"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954682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1D944-4708-EF3A-9588-E73D835759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233FA6-479B-1A83-7F6F-318E97912B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9A13C8-3F96-3E02-3B5A-0AC1AB6C0837}"/>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A13C4EC7-5525-B287-B900-2DC36088A3A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8B282D-6A28-7543-8E51-44397E7AE0C6}" type="slidenum">
              <a:rPr kumimoji="0" lang="fr-FR"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906628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B590D-2ACC-C59C-1861-9EFDC25FAB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0B2D22-0FF5-B7E0-1360-8E21312845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F11FAA-4D6B-1130-A359-DA159AD484CC}"/>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C7D0D78D-85CE-46C7-1147-CEC1ABF3E31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8B282D-6A28-7543-8E51-44397E7AE0C6}" type="slidenum">
              <a:rPr kumimoji="0" lang="fr-FR"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175471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C28B282D-6A28-7543-8E51-44397E7AE0C6}" type="slidenum">
              <a:rPr lang="fr-FR" smtClean="0"/>
              <a:pPr/>
              <a:t>15</a:t>
            </a:fld>
            <a:endParaRPr lang="fr-FR" dirty="0"/>
          </a:p>
        </p:txBody>
      </p:sp>
    </p:spTree>
    <p:extLst>
      <p:ext uri="{BB962C8B-B14F-4D97-AF65-F5344CB8AC3E}">
        <p14:creationId xmlns:p14="http://schemas.microsoft.com/office/powerpoint/2010/main" val="1774961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A0E83-F923-7046-838A-F48D543350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9353FA-B2A4-14F6-3A27-9BDD76EE45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69D893-460E-A4A9-98E6-63FD7DDA91BC}"/>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871EF484-F486-2167-051C-A87CFB1EF55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8B282D-6A28-7543-8E51-44397E7AE0C6}" type="slidenum">
              <a:rPr kumimoji="0" lang="fr-FR"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506261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E8D2A-49B9-9E64-D90D-578D63C438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5936B8-5CD0-C9BE-E905-293A4AA44C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E3F8B9-785C-6F1A-F6F7-9A8A2BE8BC15}"/>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B35125BC-C977-4F6D-29DA-8E784D43E17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8B282D-6A28-7543-8E51-44397E7AE0C6}" type="slidenum">
              <a:rPr kumimoji="0" lang="fr-FR"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530812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EAB10-D174-A68D-430F-CA0E5BD045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005107-B74C-04A0-3891-27FE11856A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518AC4-334A-4073-364E-308680A0FC0B}"/>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1D6C33E3-6529-4A89-9634-12BB59A1626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8B282D-6A28-7543-8E51-44397E7AE0C6}" type="slidenum">
              <a:rPr kumimoji="0" lang="fr-FR"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690639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E3EFD-CCA8-BFEC-E7DA-38191F275C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426474-62FD-B787-F1FF-C63B39C09E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3BEBEF-366B-7D6D-674B-7DBCB816613E}"/>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9E548864-1E44-B4B9-F118-3E31703D1D6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8B282D-6A28-7543-8E51-44397E7AE0C6}" type="slidenum">
              <a:rPr kumimoji="0" lang="fr-FR"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650066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7F47E-6AB1-DF23-F698-C07A93431B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AABF3A-6E77-EE70-3787-4CDBDDE833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DCA0C6-9ACD-DABC-67C2-2F3EB90F053F}"/>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2E700F99-306B-D49E-DE7B-A371C5CBEC3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8B282D-6A28-7543-8E51-44397E7AE0C6}" type="slidenum">
              <a:rPr kumimoji="0" lang="fr-FR"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39163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16A3B-6B27-3418-4CBA-FFC8E64146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4DCE48-4D69-7106-EF9B-31261398B7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AD765-1C34-810A-8F13-E0D9DA958DFA}"/>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B786042E-0544-336E-065D-D1FE4DBCD29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8B282D-6A28-7543-8E51-44397E7AE0C6}" type="slidenum">
              <a:rPr kumimoji="0" lang="fr-FR"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760680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D0A71-D512-4497-1CE3-2790E87BD5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9640E7-8558-F4C9-5065-DA39A29FBA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0AE3DE-33C7-B3FD-8406-A643F0C95A25}"/>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5FB89759-F0D2-32A1-898B-C85161C1AE1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8B282D-6A28-7543-8E51-44397E7AE0C6}" type="slidenum">
              <a:rPr kumimoji="0" lang="fr-FR"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3601369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86DBB-FC45-B8E2-6548-2BC0910B64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982EF4-3048-92C8-F343-D46795C01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014EBA-9D69-DCE1-8630-4D1BE3DB1F0D}"/>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C7FF7C08-8E43-68D4-9FD4-BC1E0A124D1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8B282D-6A28-7543-8E51-44397E7AE0C6}" type="slidenum">
              <a:rPr kumimoji="0" lang="fr-FR"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32727443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9" name="Rectangle 18"/>
          <p:cNvSpPr/>
          <p:nvPr userDrawn="1"/>
        </p:nvSpPr>
        <p:spPr>
          <a:xfrm>
            <a:off x="1200" y="2735262"/>
            <a:ext cx="12192000" cy="4122738"/>
          </a:xfrm>
          <a:prstGeom prst="rect">
            <a:avLst/>
          </a:prstGeom>
          <a:solidFill>
            <a:srgbClr val="48B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dirty="0">
              <a:latin typeface="Open Sans" panose="020B0606030504020204" pitchFamily="34" charset="0"/>
            </a:endParaRPr>
          </a:p>
        </p:txBody>
      </p:sp>
      <p:sp>
        <p:nvSpPr>
          <p:cNvPr id="23" name="Rectangle 22"/>
          <p:cNvSpPr/>
          <p:nvPr userDrawn="1"/>
        </p:nvSpPr>
        <p:spPr>
          <a:xfrm>
            <a:off x="1200" y="-263611"/>
            <a:ext cx="12192000" cy="2842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0" i="0" dirty="0">
                <a:latin typeface="Open Sans" panose="020B0606030504020204" pitchFamily="34" charset="0"/>
              </a:rPr>
              <a:t> </a:t>
            </a:r>
          </a:p>
        </p:txBody>
      </p:sp>
      <p:sp>
        <p:nvSpPr>
          <p:cNvPr id="18" name="Titre 17"/>
          <p:cNvSpPr>
            <a:spLocks noGrp="1"/>
          </p:cNvSpPr>
          <p:nvPr>
            <p:ph type="title"/>
          </p:nvPr>
        </p:nvSpPr>
        <p:spPr>
          <a:xfrm>
            <a:off x="2891481" y="-263612"/>
            <a:ext cx="8490517" cy="2842635"/>
          </a:xfrm>
          <a:prstGeom prst="rect">
            <a:avLst/>
          </a:prstGeom>
        </p:spPr>
        <p:txBody>
          <a:bodyPr lIns="0" anchor="ctr" anchorCtr="0"/>
          <a:lstStyle>
            <a:lvl1pPr>
              <a:defRPr sz="3600" baseline="0">
                <a:latin typeface="Open Sans" charset="0"/>
                <a:ea typeface="Open Sans" charset="0"/>
                <a:cs typeface="Open Sans" charset="0"/>
              </a:defRPr>
            </a:lvl1pPr>
          </a:lstStyle>
          <a:p>
            <a:r>
              <a:rPr lang="en-US"/>
              <a:t>Click to edit Master title style</a:t>
            </a:r>
            <a:endParaRPr lang="fr-FR" dirty="0"/>
          </a:p>
        </p:txBody>
      </p:sp>
      <p:sp>
        <p:nvSpPr>
          <p:cNvPr id="35" name="Espace réservé du texte 17"/>
          <p:cNvSpPr>
            <a:spLocks noGrp="1"/>
          </p:cNvSpPr>
          <p:nvPr>
            <p:ph type="body" sz="quarter" idx="13"/>
          </p:nvPr>
        </p:nvSpPr>
        <p:spPr>
          <a:xfrm>
            <a:off x="2889542" y="2792437"/>
            <a:ext cx="8492456" cy="1028754"/>
          </a:xfrm>
          <a:prstGeom prst="rect">
            <a:avLst/>
          </a:prstGeom>
        </p:spPr>
        <p:txBody>
          <a:bodyPr lIns="0" anchor="b" anchorCtr="0"/>
          <a:lstStyle>
            <a:lvl1pPr marL="0" indent="0">
              <a:buFontTx/>
              <a:buNone/>
              <a:defRPr b="1" i="0" cap="all" baseline="0">
                <a:latin typeface="Open Sans" charset="0"/>
                <a:ea typeface="Open Sans" charset="0"/>
                <a:cs typeface="Open Sans" charset="0"/>
              </a:defRPr>
            </a:lvl1pPr>
          </a:lstStyle>
          <a:p>
            <a:pPr lvl="0"/>
            <a:r>
              <a:rPr lang="en-US"/>
              <a:t>Click to edit Master text styles</a:t>
            </a:r>
          </a:p>
        </p:txBody>
      </p:sp>
      <p:sp>
        <p:nvSpPr>
          <p:cNvPr id="37" name="Espace réservé du texte 36"/>
          <p:cNvSpPr>
            <a:spLocks noGrp="1"/>
          </p:cNvSpPr>
          <p:nvPr>
            <p:ph type="body" sz="quarter" idx="14"/>
          </p:nvPr>
        </p:nvSpPr>
        <p:spPr>
          <a:xfrm>
            <a:off x="2889250" y="3975099"/>
            <a:ext cx="8493125" cy="2756291"/>
          </a:xfrm>
          <a:prstGeom prst="rect">
            <a:avLst/>
          </a:prstGeom>
        </p:spPr>
        <p:txBody>
          <a:bodyPr lIns="0"/>
          <a:lstStyle>
            <a:lvl1pPr marL="0" indent="0">
              <a:buFontTx/>
              <a:buNone/>
              <a:defRPr sz="4800" b="1" i="0" cap="all" baseline="0">
                <a:ln w="19050">
                  <a:solidFill>
                    <a:schemeClr val="bg1"/>
                  </a:solidFill>
                </a:ln>
                <a:noFill/>
                <a:latin typeface="Open Sans" charset="0"/>
                <a:ea typeface="Open Sans" charset="0"/>
                <a:cs typeface="Open Sans" charset="0"/>
              </a:defRPr>
            </a:lvl1pPr>
          </a:lstStyle>
          <a:p>
            <a:pPr lvl="0"/>
            <a:r>
              <a:rPr lang="en-US"/>
              <a:t>Click to edit Master text styles</a:t>
            </a:r>
          </a:p>
        </p:txBody>
      </p:sp>
      <p:pic>
        <p:nvPicPr>
          <p:cNvPr id="9" name="Image 20">
            <a:extLst>
              <a:ext uri="{FF2B5EF4-FFF2-40B4-BE49-F238E27FC236}">
                <a16:creationId xmlns:a16="http://schemas.microsoft.com/office/drawing/2014/main" id="{8A780C74-0AD3-43DC-A2E7-A66D2CF0682B}"/>
              </a:ext>
            </a:extLst>
          </p:cNvPr>
          <p:cNvPicPr>
            <a:picLocks noChangeAspect="1"/>
          </p:cNvPicPr>
          <p:nvPr userDrawn="1"/>
        </p:nvPicPr>
        <p:blipFill rotWithShape="1">
          <a:blip r:embed="rId2"/>
          <a:srcRect r="47706"/>
          <a:stretch/>
        </p:blipFill>
        <p:spPr>
          <a:xfrm>
            <a:off x="831130" y="201917"/>
            <a:ext cx="1230421" cy="1970602"/>
          </a:xfrm>
          <a:prstGeom prst="rect">
            <a:avLst/>
          </a:prstGeom>
        </p:spPr>
      </p:pic>
      <p:sp>
        <p:nvSpPr>
          <p:cNvPr id="20" name="Rectangle 19"/>
          <p:cNvSpPr/>
          <p:nvPr userDrawn="1"/>
        </p:nvSpPr>
        <p:spPr>
          <a:xfrm>
            <a:off x="0" y="2579024"/>
            <a:ext cx="12193200" cy="156237"/>
          </a:xfrm>
          <a:prstGeom prst="rect">
            <a:avLst/>
          </a:prstGeom>
          <a:solidFill>
            <a:srgbClr val="0D2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0" i="0" dirty="0">
                <a:latin typeface="Open Sans" panose="020B0606030504020204" pitchFamily="34" charset="0"/>
              </a:rPr>
              <a:t> </a:t>
            </a: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10000" y="720000"/>
            <a:ext cx="10571998" cy="1159599"/>
          </a:xfrm>
        </p:spPr>
        <p:txBody>
          <a:bodyPr anchor="t" anchorCtr="0"/>
          <a:lstStyle>
            <a:lvl1pPr>
              <a:defRPr/>
            </a:lvl1pPr>
          </a:lstStyle>
          <a:p>
            <a:endParaRPr lang="en-US" dirty="0"/>
          </a:p>
        </p:txBody>
      </p:sp>
      <p:sp>
        <p:nvSpPr>
          <p:cNvPr id="3" name="Text Placeholder 2"/>
          <p:cNvSpPr>
            <a:spLocks noGrp="1"/>
          </p:cNvSpPr>
          <p:nvPr>
            <p:ph type="body" idx="1"/>
          </p:nvPr>
        </p:nvSpPr>
        <p:spPr>
          <a:xfrm>
            <a:off x="814728" y="1879600"/>
            <a:ext cx="5189857" cy="871537"/>
          </a:xfrm>
          <a:prstGeom prst="rect">
            <a:avLst/>
          </a:prstGeom>
        </p:spPr>
        <p:txBody>
          <a:bodyPr anchor="b" anchorCtr="0">
            <a:noAutofit/>
          </a:bodyPr>
          <a:lstStyle>
            <a:lvl1pPr marL="0" indent="0" algn="l">
              <a:buNone/>
              <a:defRPr sz="2000" b="1">
                <a:solidFill>
                  <a:srgbClr val="0D29F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fr-FR" dirty="0"/>
          </a:p>
        </p:txBody>
      </p:sp>
      <p:sp>
        <p:nvSpPr>
          <p:cNvPr id="4" name="Content Placeholder 3"/>
          <p:cNvSpPr>
            <a:spLocks noGrp="1"/>
          </p:cNvSpPr>
          <p:nvPr>
            <p:ph sz="half" idx="2" hasCustomPrompt="1"/>
          </p:nvPr>
        </p:nvSpPr>
        <p:spPr>
          <a:xfrm>
            <a:off x="814729" y="2751138"/>
            <a:ext cx="5189856" cy="3109913"/>
          </a:xfrm>
          <a:prstGeom prst="rect">
            <a:avLst/>
          </a:prstGeom>
        </p:spPr>
        <p:txBody>
          <a:bodyPr anchor="t">
            <a:normAutofit/>
          </a:bodyPr>
          <a:lstStyle>
            <a:lvl1pPr marL="342900" indent="-342900">
              <a:buClr>
                <a:srgbClr val="48B9FF"/>
              </a:buClr>
              <a:buFont typeface="Arial" charset="0"/>
              <a:buChar char="•"/>
              <a:defRPr/>
            </a:lvl1pPr>
            <a:lvl2pPr marL="742950" indent="-285750">
              <a:buClr>
                <a:srgbClr val="0D29F9"/>
              </a:buClr>
              <a:buFont typeface="Courier New" charset="0"/>
              <a:buChar char="o"/>
              <a:defRPr/>
            </a:lvl2pPr>
            <a:lvl3pPr marL="1143000" indent="-228600">
              <a:buClr>
                <a:srgbClr val="48B9FF"/>
              </a:buClr>
              <a:buFont typeface="Wingdings" charset="2"/>
              <a:buChar char="§"/>
              <a:defRPr/>
            </a:lvl3pPr>
            <a:lvl4pPr marL="1600200" indent="-228600">
              <a:buClr>
                <a:srgbClr val="0D29F9"/>
              </a:buClr>
              <a:buFont typeface="Wingdings" charset="2"/>
              <a:buChar char="q"/>
              <a:defRPr/>
            </a:lvl4pPr>
            <a:lvl5pPr marL="2057400" indent="-228600">
              <a:buClr>
                <a:srgbClr val="48B9FF"/>
              </a:buClr>
              <a:buFont typeface="Arial" charset="0"/>
              <a:buChar char="•"/>
              <a:defRPr/>
            </a:lvl5pPr>
          </a:lstStyle>
          <a:p>
            <a:r>
              <a:rPr lang="fr-FR" dirty="0"/>
              <a:t>Cliquez pour modifier les styles du texte du masque</a:t>
            </a:r>
          </a:p>
          <a:p>
            <a:pPr marL="742950" lvl="1" indent="-285750">
              <a:buClr>
                <a:srgbClr val="0D29F9"/>
              </a:buClr>
              <a:buFont typeface="Courier New" charset="0"/>
              <a:buChar char="o"/>
            </a:pPr>
            <a:r>
              <a:rPr lang="fr-FR" dirty="0"/>
              <a:t>Deuxième niveau</a:t>
            </a:r>
          </a:p>
          <a:p>
            <a:pPr marL="1143000" lvl="2" indent="-228600">
              <a:buClr>
                <a:srgbClr val="48B9FF"/>
              </a:buClr>
              <a:buFont typeface="Wingdings" charset="2"/>
              <a:buChar char="§"/>
            </a:pPr>
            <a:r>
              <a:rPr lang="fr-FR" dirty="0"/>
              <a:t>Troisième niveau</a:t>
            </a:r>
          </a:p>
          <a:p>
            <a:pPr marL="1600200" lvl="3" indent="-228600">
              <a:buClr>
                <a:srgbClr val="0D29F9"/>
              </a:buClr>
              <a:buFont typeface="Wingdings" charset="2"/>
              <a:buChar char="q"/>
            </a:pPr>
            <a:r>
              <a:rPr lang="fr-FR" dirty="0"/>
              <a:t>Quatrième niveau</a:t>
            </a:r>
          </a:p>
          <a:p>
            <a:pPr marL="2057400" lvl="4" indent="-228600">
              <a:buClr>
                <a:srgbClr val="48B9FF"/>
              </a:buClr>
              <a:buFont typeface="Arial" charset="0"/>
              <a:buChar char="•"/>
            </a:pPr>
            <a:r>
              <a:rPr lang="fr-FR" dirty="0"/>
              <a:t>Cinquième niveau</a:t>
            </a:r>
            <a:endParaRPr lang="en-US" dirty="0"/>
          </a:p>
        </p:txBody>
      </p:sp>
      <p:sp>
        <p:nvSpPr>
          <p:cNvPr id="5" name="Text Placeholder 4"/>
          <p:cNvSpPr>
            <a:spLocks noGrp="1"/>
          </p:cNvSpPr>
          <p:nvPr>
            <p:ph type="body" sz="quarter" idx="3"/>
          </p:nvPr>
        </p:nvSpPr>
        <p:spPr>
          <a:xfrm>
            <a:off x="6187415" y="1879600"/>
            <a:ext cx="5194583" cy="871537"/>
          </a:xfrm>
          <a:prstGeom prst="rect">
            <a:avLst/>
          </a:prstGeom>
        </p:spPr>
        <p:txBody>
          <a:bodyPr anchor="b">
            <a:noAutofit/>
          </a:bodyPr>
          <a:lstStyle>
            <a:lvl1pPr marL="0" indent="0" algn="l">
              <a:buNone/>
              <a:defRPr sz="2000" b="1">
                <a:solidFill>
                  <a:srgbClr val="0D29F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fr-FR" dirty="0"/>
          </a:p>
        </p:txBody>
      </p:sp>
      <p:sp>
        <p:nvSpPr>
          <p:cNvPr id="6" name="Content Placeholder 5"/>
          <p:cNvSpPr>
            <a:spLocks noGrp="1"/>
          </p:cNvSpPr>
          <p:nvPr>
            <p:ph sz="quarter" idx="4"/>
          </p:nvPr>
        </p:nvSpPr>
        <p:spPr>
          <a:xfrm>
            <a:off x="6187415" y="2751138"/>
            <a:ext cx="5194583" cy="3109913"/>
          </a:xfrm>
          <a:prstGeom prst="rect">
            <a:avLst/>
          </a:prstGeom>
        </p:spPr>
        <p:txBody>
          <a:bodyPr anchor="t">
            <a:normAutofit/>
          </a:bodyPr>
          <a:lstStyle>
            <a:lvl1pPr marL="342900" indent="-342900">
              <a:buClr>
                <a:srgbClr val="48B9FF"/>
              </a:buClr>
              <a:buFont typeface="Arial" charset="0"/>
              <a:buChar char="•"/>
              <a:defRPr/>
            </a:lvl1pPr>
            <a:lvl2pPr marL="742950" indent="-285750">
              <a:buClr>
                <a:srgbClr val="0D29F9"/>
              </a:buClr>
              <a:buFont typeface="Courier New" charset="0"/>
              <a:buChar char="o"/>
              <a:defRPr/>
            </a:lvl2pPr>
            <a:lvl3pPr marL="1143000" indent="-228600">
              <a:buClr>
                <a:srgbClr val="48B9FF"/>
              </a:buClr>
              <a:buFont typeface="Wingdings" charset="2"/>
              <a:buChar char="§"/>
              <a:defRPr/>
            </a:lvl3pPr>
            <a:lvl4pPr marL="1600200" indent="-228600">
              <a:buClr>
                <a:srgbClr val="0D29F9"/>
              </a:buClr>
              <a:buFont typeface="Wingdings" charset="2"/>
              <a:buChar char="q"/>
              <a:defRPr/>
            </a:lvl4pPr>
            <a:lvl5pPr marL="2057400" indent="-228600">
              <a:buClr>
                <a:srgbClr val="48B9FF"/>
              </a:buClr>
              <a:buFont typeface="Arial" charset="0"/>
              <a:buChar char="•"/>
              <a:defRPr/>
            </a:lvl5pPr>
          </a:lstStyle>
          <a:p>
            <a:r>
              <a:rPr lang="fr-FR" dirty="0"/>
              <a:t>Cliquez pour modifier les styles du texte du masque</a:t>
            </a:r>
          </a:p>
          <a:p>
            <a:pPr marL="742950" lvl="1" indent="-285750">
              <a:buClr>
                <a:srgbClr val="0D29F9"/>
              </a:buClr>
              <a:buFont typeface="Courier New" charset="0"/>
              <a:buChar char="o"/>
            </a:pPr>
            <a:r>
              <a:rPr lang="fr-FR" dirty="0"/>
              <a:t>Deuxième niveau</a:t>
            </a:r>
          </a:p>
          <a:p>
            <a:pPr marL="1143000" lvl="2" indent="-228600">
              <a:buClr>
                <a:srgbClr val="48B9FF"/>
              </a:buClr>
              <a:buFont typeface="Wingdings" charset="2"/>
              <a:buChar char="§"/>
            </a:pPr>
            <a:r>
              <a:rPr lang="fr-FR" dirty="0"/>
              <a:t>Troisième niveau</a:t>
            </a:r>
          </a:p>
          <a:p>
            <a:pPr marL="1600200" lvl="3" indent="-228600">
              <a:buClr>
                <a:srgbClr val="0D29F9"/>
              </a:buClr>
              <a:buFont typeface="Wingdings" charset="2"/>
              <a:buChar char="q"/>
            </a:pPr>
            <a:r>
              <a:rPr lang="fr-FR" dirty="0"/>
              <a:t>Quatrième niveau</a:t>
            </a:r>
          </a:p>
          <a:p>
            <a:pPr marL="2057400" lvl="4" indent="-228600">
              <a:buClr>
                <a:srgbClr val="48B9FF"/>
              </a:buClr>
              <a:buFont typeface="Arial" charset="0"/>
              <a:buChar char="•"/>
            </a:pPr>
            <a:r>
              <a:rPr lang="fr-FR" dirty="0"/>
              <a:t>Cinquième niveau</a:t>
            </a:r>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Slide Number Placeholder 5"/>
          <p:cNvSpPr>
            <a:spLocks noGrp="1"/>
          </p:cNvSpPr>
          <p:nvPr>
            <p:ph type="sldNum" sz="quarter" idx="12"/>
          </p:nvPr>
        </p:nvSpPr>
        <p:spPr>
          <a:xfrm>
            <a:off x="10917124" y="6161187"/>
            <a:ext cx="1062155" cy="490599"/>
          </a:xfrm>
          <a:prstGeom prst="rect">
            <a:avLst/>
          </a:prstGeom>
        </p:spPr>
        <p:txBody>
          <a:bodyPr/>
          <a:lstStyle>
            <a:lvl1pPr algn="r">
              <a:defRPr sz="2800" b="1" i="0" baseline="0">
                <a:latin typeface="Open Sans" charset="0"/>
              </a:defRPr>
            </a:lvl1pPr>
          </a:lstStyle>
          <a:p>
            <a:fld id="{EE564337-EC0D-514C-8926-9471E1A66B46}" type="slidenum">
              <a:rPr lang="en-US" smtClean="0"/>
              <a:pPr/>
              <a:t>‹#›</a:t>
            </a:fld>
            <a:endParaRPr lang="en-US" dirty="0"/>
          </a:p>
        </p:txBody>
      </p:sp>
    </p:spTree>
    <p:extLst>
      <p:ext uri="{BB962C8B-B14F-4D97-AF65-F5344CB8AC3E}">
        <p14:creationId xmlns:p14="http://schemas.microsoft.com/office/powerpoint/2010/main" val="4186562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810000" y="720000"/>
            <a:ext cx="10571998" cy="1172299"/>
          </a:xfrm>
        </p:spPr>
        <p:txBody>
          <a:bodyPr lIns="90000" anchor="t" anchorCtr="0"/>
          <a:lstStyle/>
          <a:p>
            <a:endParaRPr lang="en-US" dirty="0"/>
          </a:p>
        </p:txBody>
      </p:sp>
      <p:sp>
        <p:nvSpPr>
          <p:cNvPr id="3" name="Content Placeholder 2"/>
          <p:cNvSpPr>
            <a:spLocks noGrp="1"/>
          </p:cNvSpPr>
          <p:nvPr>
            <p:ph idx="1"/>
          </p:nvPr>
        </p:nvSpPr>
        <p:spPr>
          <a:xfrm>
            <a:off x="818712" y="1892299"/>
            <a:ext cx="10554574" cy="3966499"/>
          </a:xfrm>
          <a:prstGeom prst="rect">
            <a:avLst/>
          </a:prstGeom>
        </p:spPr>
        <p:txBody>
          <a:bodyPr/>
          <a:lstStyle>
            <a:lvl1pPr marL="342900" indent="-342900">
              <a:buClr>
                <a:srgbClr val="48B9FF"/>
              </a:buClr>
              <a:buFont typeface="Arial" charset="0"/>
              <a:buChar char="•"/>
              <a:defRPr/>
            </a:lvl1pPr>
            <a:lvl2pPr marL="742950" indent="-285750">
              <a:buClr>
                <a:srgbClr val="0D29F9"/>
              </a:buClr>
              <a:buFont typeface="Courier New" charset="0"/>
              <a:buChar char="o"/>
              <a:defRPr/>
            </a:lvl2pPr>
            <a:lvl3pPr marL="1143000" indent="-228600">
              <a:buClr>
                <a:srgbClr val="48B9FF"/>
              </a:buClr>
              <a:buFont typeface="Wingdings" charset="2"/>
              <a:buChar char="§"/>
              <a:defRPr/>
            </a:lvl3pPr>
            <a:lvl4pPr marL="1600200" indent="-228600">
              <a:buClr>
                <a:srgbClr val="0D29F9"/>
              </a:buClr>
              <a:buFont typeface="Wingdings" charset="2"/>
              <a:buChar char="q"/>
              <a:defRPr/>
            </a:lvl4pPr>
            <a:lvl5pPr marL="2057400" indent="-228600">
              <a:buClr>
                <a:srgbClr val="48B9FF"/>
              </a:buClr>
              <a:buFont typeface="Arial" charset="0"/>
              <a:buChar char="•"/>
              <a:defRPr/>
            </a:lvl5pPr>
          </a:lstStyle>
          <a:p>
            <a:r>
              <a:rPr lang="fr-FR" dirty="0"/>
              <a:t>Cliquez pour modifier les styles du texte du masque</a:t>
            </a:r>
          </a:p>
          <a:p>
            <a:pPr marL="742950" lvl="1" indent="-285750">
              <a:buClr>
                <a:srgbClr val="0D29F9"/>
              </a:buClr>
              <a:buFont typeface="Courier New" charset="0"/>
              <a:buChar char="o"/>
            </a:pPr>
            <a:r>
              <a:rPr lang="fr-FR" dirty="0"/>
              <a:t>Deuxième niveau</a:t>
            </a:r>
          </a:p>
          <a:p>
            <a:pPr marL="1143000" lvl="2" indent="-228600">
              <a:buClr>
                <a:srgbClr val="48B9FF"/>
              </a:buClr>
              <a:buFont typeface="Wingdings" charset="2"/>
              <a:buChar char="§"/>
            </a:pPr>
            <a:r>
              <a:rPr lang="fr-FR" dirty="0"/>
              <a:t>Troisième niveau</a:t>
            </a:r>
          </a:p>
          <a:p>
            <a:pPr marL="1600200" lvl="3" indent="-228600">
              <a:buClr>
                <a:srgbClr val="0D29F9"/>
              </a:buClr>
              <a:buFont typeface="Wingdings" charset="2"/>
              <a:buChar char="q"/>
            </a:pPr>
            <a:r>
              <a:rPr lang="fr-FR" dirty="0"/>
              <a:t>Quatrième niveau</a:t>
            </a:r>
          </a:p>
          <a:p>
            <a:pPr marL="2057400" lvl="4" indent="-228600">
              <a:buClr>
                <a:srgbClr val="48B9FF"/>
              </a:buClr>
              <a:buFont typeface="Arial" charset="0"/>
              <a:buChar char="•"/>
            </a:pPr>
            <a:r>
              <a:rPr lang="fr-FR" dirty="0"/>
              <a:t>Cinquième niveau</a:t>
            </a:r>
            <a:endParaRPr lang="en-US" dirty="0"/>
          </a:p>
        </p:txBody>
      </p:sp>
      <p:sp>
        <p:nvSpPr>
          <p:cNvPr id="5" name="Footer Placeholder 4"/>
          <p:cNvSpPr>
            <a:spLocks noGrp="1"/>
          </p:cNvSpPr>
          <p:nvPr>
            <p:ph type="ftr" sz="quarter" idx="11"/>
          </p:nvPr>
        </p:nvSpPr>
        <p:spPr>
          <a:xfrm>
            <a:off x="1084304" y="6041362"/>
            <a:ext cx="9951996" cy="365125"/>
          </a:xfrm>
          <a:prstGeom prst="rect">
            <a:avLst/>
          </a:prstGeom>
        </p:spPr>
        <p:txBody>
          <a:bodyPr/>
          <a:lstStyle/>
          <a:p>
            <a:endParaRPr lang="en-US" dirty="0"/>
          </a:p>
        </p:txBody>
      </p:sp>
      <p:sp>
        <p:nvSpPr>
          <p:cNvPr id="7" name="Slide Number Placeholder 5">
            <a:extLst>
              <a:ext uri="{FF2B5EF4-FFF2-40B4-BE49-F238E27FC236}">
                <a16:creationId xmlns:a16="http://schemas.microsoft.com/office/drawing/2014/main" id="{0C3EA1D6-2DF7-C647-9915-9698C6C0D9C8}"/>
              </a:ext>
            </a:extLst>
          </p:cNvPr>
          <p:cNvSpPr>
            <a:spLocks noGrp="1"/>
          </p:cNvSpPr>
          <p:nvPr>
            <p:ph type="sldNum" sz="quarter" idx="12"/>
          </p:nvPr>
        </p:nvSpPr>
        <p:spPr>
          <a:xfrm>
            <a:off x="10917124" y="6161187"/>
            <a:ext cx="1062155" cy="490599"/>
          </a:xfrm>
          <a:prstGeom prst="rect">
            <a:avLst/>
          </a:prstGeom>
        </p:spPr>
        <p:txBody>
          <a:bodyPr/>
          <a:lstStyle>
            <a:lvl1pPr algn="r">
              <a:defRPr sz="2800" b="1" i="0" baseline="0">
                <a:latin typeface="Open Sans" charset="0"/>
              </a:defRPr>
            </a:lvl1pPr>
          </a:lstStyle>
          <a:p>
            <a:fld id="{EE564337-EC0D-514C-8926-9471E1A66B46}" type="slidenum">
              <a:rPr lang="en-US" smtClean="0"/>
              <a:pPr/>
              <a:t>‹#›</a:t>
            </a:fld>
            <a:endParaRPr lang="en-US" dirty="0"/>
          </a:p>
        </p:txBody>
      </p:sp>
    </p:spTree>
    <p:extLst>
      <p:ext uri="{BB962C8B-B14F-4D97-AF65-F5344CB8AC3E}">
        <p14:creationId xmlns:p14="http://schemas.microsoft.com/office/powerpoint/2010/main" val="2056137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810000" y="720000"/>
            <a:ext cx="10571998" cy="1172299"/>
          </a:xfrm>
        </p:spPr>
        <p:txBody>
          <a:bodyPr anchor="t" anchorCtr="0"/>
          <a:lstStyle/>
          <a:p>
            <a:endParaRPr lang="en-US" dirty="0"/>
          </a:p>
        </p:txBody>
      </p:sp>
      <p:sp>
        <p:nvSpPr>
          <p:cNvPr id="3" name="Content Placeholder 2"/>
          <p:cNvSpPr>
            <a:spLocks noGrp="1"/>
          </p:cNvSpPr>
          <p:nvPr>
            <p:ph sz="half" idx="1"/>
          </p:nvPr>
        </p:nvSpPr>
        <p:spPr>
          <a:xfrm>
            <a:off x="818712" y="1892299"/>
            <a:ext cx="5185873" cy="3968751"/>
          </a:xfrm>
          <a:prstGeom prst="rect">
            <a:avLst/>
          </a:prstGeom>
        </p:spPr>
        <p:txBody>
          <a:bodyPr>
            <a:normAutofit/>
          </a:bodyPr>
          <a:lstStyle>
            <a:lvl1pPr marL="342900" indent="-342900">
              <a:buClr>
                <a:srgbClr val="48B9FF"/>
              </a:buClr>
              <a:buFont typeface="Arial" charset="0"/>
              <a:buChar char="•"/>
              <a:defRPr/>
            </a:lvl1pPr>
            <a:lvl2pPr marL="742950" indent="-285750">
              <a:buClr>
                <a:srgbClr val="0D29F9"/>
              </a:buClr>
              <a:buFont typeface="Courier New" charset="0"/>
              <a:buChar char="o"/>
              <a:defRPr/>
            </a:lvl2pPr>
            <a:lvl3pPr marL="1143000" indent="-228600">
              <a:buClr>
                <a:srgbClr val="48B9FF"/>
              </a:buClr>
              <a:buFont typeface="Wingdings" charset="2"/>
              <a:buChar char="§"/>
              <a:defRPr/>
            </a:lvl3pPr>
            <a:lvl4pPr marL="1600200" indent="-228600">
              <a:buClr>
                <a:srgbClr val="0D29F9"/>
              </a:buClr>
              <a:buFont typeface="Wingdings" charset="2"/>
              <a:buChar char="q"/>
              <a:defRPr/>
            </a:lvl4pPr>
            <a:lvl5pPr marL="2057400" indent="-228600">
              <a:buClr>
                <a:srgbClr val="48B9FF"/>
              </a:buClr>
              <a:buFont typeface="Arial" charset="0"/>
              <a:buChar char="•"/>
              <a:defRPr/>
            </a:lvl5pPr>
          </a:lstStyle>
          <a:p>
            <a:r>
              <a:rPr lang="fr-FR" dirty="0"/>
              <a:t>Cliquez pour modifier les styles du texte du masque</a:t>
            </a:r>
          </a:p>
          <a:p>
            <a:pPr marL="742950" lvl="1" indent="-285750">
              <a:buClr>
                <a:srgbClr val="0D29F9"/>
              </a:buClr>
              <a:buFont typeface="Courier New" charset="0"/>
              <a:buChar char="o"/>
            </a:pPr>
            <a:r>
              <a:rPr lang="fr-FR" dirty="0"/>
              <a:t>Deuxième niveau</a:t>
            </a:r>
          </a:p>
          <a:p>
            <a:pPr marL="1143000" lvl="2" indent="-228600">
              <a:buClr>
                <a:srgbClr val="48B9FF"/>
              </a:buClr>
              <a:buFont typeface="Wingdings" charset="2"/>
              <a:buChar char="§"/>
            </a:pPr>
            <a:r>
              <a:rPr lang="fr-FR" dirty="0"/>
              <a:t>Troisième niveau</a:t>
            </a:r>
          </a:p>
          <a:p>
            <a:pPr marL="1600200" lvl="3" indent="-228600">
              <a:buClr>
                <a:srgbClr val="0D29F9"/>
              </a:buClr>
              <a:buFont typeface="Wingdings" charset="2"/>
              <a:buChar char="q"/>
            </a:pPr>
            <a:r>
              <a:rPr lang="fr-FR" dirty="0"/>
              <a:t>Quatrième niveau</a:t>
            </a:r>
          </a:p>
          <a:p>
            <a:pPr marL="2057400" lvl="4" indent="-228600">
              <a:buClr>
                <a:srgbClr val="48B9FF"/>
              </a:buClr>
              <a:buFont typeface="Arial" charset="0"/>
              <a:buChar char="•"/>
            </a:pPr>
            <a:r>
              <a:rPr lang="fr-FR" dirty="0"/>
              <a:t>Cinquième niveau</a:t>
            </a:r>
            <a:endParaRPr lang="en-US" dirty="0"/>
          </a:p>
        </p:txBody>
      </p:sp>
      <p:sp>
        <p:nvSpPr>
          <p:cNvPr id="4" name="Content Placeholder 3"/>
          <p:cNvSpPr>
            <a:spLocks noGrp="1"/>
          </p:cNvSpPr>
          <p:nvPr>
            <p:ph sz="half" idx="2"/>
          </p:nvPr>
        </p:nvSpPr>
        <p:spPr>
          <a:xfrm>
            <a:off x="6187415" y="1892299"/>
            <a:ext cx="5194583" cy="3968752"/>
          </a:xfrm>
          <a:prstGeom prst="rect">
            <a:avLst/>
          </a:prstGeom>
        </p:spPr>
        <p:txBody>
          <a:bodyPr>
            <a:normAutofit/>
          </a:bodyPr>
          <a:lstStyle>
            <a:lvl1pPr marL="342900" indent="-342900">
              <a:buClr>
                <a:srgbClr val="48B9FF"/>
              </a:buClr>
              <a:buFont typeface="Arial" charset="0"/>
              <a:buChar char="•"/>
              <a:defRPr/>
            </a:lvl1pPr>
            <a:lvl2pPr marL="742950" indent="-285750">
              <a:buClr>
                <a:srgbClr val="0D29F9"/>
              </a:buClr>
              <a:buFont typeface="Courier New" charset="0"/>
              <a:buChar char="o"/>
              <a:defRPr/>
            </a:lvl2pPr>
            <a:lvl3pPr marL="1143000" indent="-228600">
              <a:buClr>
                <a:srgbClr val="48B9FF"/>
              </a:buClr>
              <a:buFont typeface="Wingdings" charset="2"/>
              <a:buChar char="§"/>
              <a:defRPr/>
            </a:lvl3pPr>
            <a:lvl4pPr marL="1600200" indent="-228600">
              <a:buClr>
                <a:srgbClr val="0D29F9"/>
              </a:buClr>
              <a:buFont typeface="Wingdings" charset="2"/>
              <a:buChar char="q"/>
              <a:defRPr/>
            </a:lvl4pPr>
            <a:lvl5pPr marL="2057400" indent="-228600">
              <a:buClr>
                <a:srgbClr val="48B9FF"/>
              </a:buClr>
              <a:buFont typeface="Arial" charset="0"/>
              <a:buChar char="•"/>
              <a:defRPr/>
            </a:lvl5pPr>
          </a:lstStyle>
          <a:p>
            <a:r>
              <a:rPr lang="fr-FR" dirty="0"/>
              <a:t>Cliquez pour modifier les styles du texte du masque</a:t>
            </a:r>
          </a:p>
          <a:p>
            <a:pPr marL="742950" lvl="1" indent="-285750">
              <a:buClr>
                <a:srgbClr val="0D29F9"/>
              </a:buClr>
              <a:buFont typeface="Courier New" charset="0"/>
              <a:buChar char="o"/>
            </a:pPr>
            <a:r>
              <a:rPr lang="fr-FR" dirty="0"/>
              <a:t>Deuxième niveau</a:t>
            </a:r>
          </a:p>
          <a:p>
            <a:pPr marL="1143000" lvl="2" indent="-228600">
              <a:buClr>
                <a:srgbClr val="48B9FF"/>
              </a:buClr>
              <a:buFont typeface="Wingdings" charset="2"/>
              <a:buChar char="§"/>
            </a:pPr>
            <a:r>
              <a:rPr lang="fr-FR" dirty="0"/>
              <a:t>Troisième niveau</a:t>
            </a:r>
          </a:p>
          <a:p>
            <a:pPr marL="1600200" lvl="3" indent="-228600">
              <a:buClr>
                <a:srgbClr val="0D29F9"/>
              </a:buClr>
              <a:buFont typeface="Wingdings" charset="2"/>
              <a:buChar char="q"/>
            </a:pPr>
            <a:r>
              <a:rPr lang="fr-FR" dirty="0"/>
              <a:t>Quatrième niveau</a:t>
            </a:r>
          </a:p>
          <a:p>
            <a:pPr marL="2057400" lvl="4" indent="-228600">
              <a:buClr>
                <a:srgbClr val="48B9FF"/>
              </a:buClr>
              <a:buFont typeface="Arial" charset="0"/>
              <a:buChar char="•"/>
            </a:pPr>
            <a:r>
              <a:rPr lang="fr-FR" dirty="0"/>
              <a:t>Cinquième niveau</a:t>
            </a:r>
            <a:endParaRPr lang="en-US" dirty="0"/>
          </a:p>
        </p:txBody>
      </p:sp>
      <p:sp>
        <p:nvSpPr>
          <p:cNvPr id="6" name="Footer Placeholder 5"/>
          <p:cNvSpPr>
            <a:spLocks noGrp="1"/>
          </p:cNvSpPr>
          <p:nvPr>
            <p:ph type="ftr" sz="quarter" idx="11"/>
          </p:nvPr>
        </p:nvSpPr>
        <p:spPr>
          <a:xfrm>
            <a:off x="1084304" y="6041362"/>
            <a:ext cx="9951996" cy="365125"/>
          </a:xfrm>
          <a:prstGeom prst="rect">
            <a:avLst/>
          </a:prstGeom>
        </p:spPr>
        <p:txBody>
          <a:bodyPr/>
          <a:lstStyle/>
          <a:p>
            <a:endParaRPr lang="en-US" dirty="0"/>
          </a:p>
        </p:txBody>
      </p:sp>
      <p:sp>
        <p:nvSpPr>
          <p:cNvPr id="9" name="Slide Number Placeholder 5"/>
          <p:cNvSpPr>
            <a:spLocks noGrp="1"/>
          </p:cNvSpPr>
          <p:nvPr>
            <p:ph type="sldNum" sz="quarter" idx="12"/>
          </p:nvPr>
        </p:nvSpPr>
        <p:spPr>
          <a:xfrm>
            <a:off x="10917124" y="6161187"/>
            <a:ext cx="1062155" cy="490599"/>
          </a:xfrm>
          <a:prstGeom prst="rect">
            <a:avLst/>
          </a:prstGeom>
        </p:spPr>
        <p:txBody>
          <a:bodyPr/>
          <a:lstStyle>
            <a:lvl1pPr algn="r">
              <a:defRPr sz="2800" b="1" i="0" baseline="0">
                <a:latin typeface="Open Sans" charset="0"/>
              </a:defRPr>
            </a:lvl1pPr>
          </a:lstStyle>
          <a:p>
            <a:fld id="{EE564337-EC0D-514C-8926-9471E1A66B46}" type="slidenum">
              <a:rPr lang="en-US" smtClean="0"/>
              <a:pPr/>
              <a:t>‹#›</a:t>
            </a:fld>
            <a:endParaRPr lang="en-US" dirty="0"/>
          </a:p>
        </p:txBody>
      </p:sp>
    </p:spTree>
    <p:extLst>
      <p:ext uri="{BB962C8B-B14F-4D97-AF65-F5344CB8AC3E}">
        <p14:creationId xmlns:p14="http://schemas.microsoft.com/office/powerpoint/2010/main" val="404942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10000" y="720000"/>
            <a:ext cx="10571998" cy="1159599"/>
          </a:xfrm>
        </p:spPr>
        <p:txBody>
          <a:bodyPr anchor="t" anchorCtr="0"/>
          <a:lstStyle>
            <a:lvl1pPr>
              <a:defRPr/>
            </a:lvl1pPr>
          </a:lstStyle>
          <a:p>
            <a:endParaRPr lang="en-US" dirty="0"/>
          </a:p>
        </p:txBody>
      </p:sp>
      <p:sp>
        <p:nvSpPr>
          <p:cNvPr id="3" name="Text Placeholder 2"/>
          <p:cNvSpPr>
            <a:spLocks noGrp="1"/>
          </p:cNvSpPr>
          <p:nvPr>
            <p:ph type="body" idx="1"/>
          </p:nvPr>
        </p:nvSpPr>
        <p:spPr>
          <a:xfrm>
            <a:off x="814728" y="1879600"/>
            <a:ext cx="5189857" cy="871537"/>
          </a:xfrm>
          <a:prstGeom prst="rect">
            <a:avLst/>
          </a:prstGeom>
        </p:spPr>
        <p:txBody>
          <a:bodyPr anchor="b" anchorCtr="0">
            <a:noAutofit/>
          </a:bodyPr>
          <a:lstStyle>
            <a:lvl1pPr marL="0" indent="0" algn="l">
              <a:buNone/>
              <a:defRPr sz="2000" b="1">
                <a:solidFill>
                  <a:srgbClr val="0D29F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fr-FR" dirty="0"/>
          </a:p>
        </p:txBody>
      </p:sp>
      <p:sp>
        <p:nvSpPr>
          <p:cNvPr id="4" name="Content Placeholder 3"/>
          <p:cNvSpPr>
            <a:spLocks noGrp="1"/>
          </p:cNvSpPr>
          <p:nvPr>
            <p:ph sz="half" idx="2" hasCustomPrompt="1"/>
          </p:nvPr>
        </p:nvSpPr>
        <p:spPr>
          <a:xfrm>
            <a:off x="814729" y="2751138"/>
            <a:ext cx="5189856" cy="3109913"/>
          </a:xfrm>
          <a:prstGeom prst="rect">
            <a:avLst/>
          </a:prstGeom>
        </p:spPr>
        <p:txBody>
          <a:bodyPr anchor="t">
            <a:normAutofit/>
          </a:bodyPr>
          <a:lstStyle>
            <a:lvl1pPr marL="342900" indent="-342900">
              <a:buClr>
                <a:srgbClr val="48B9FF"/>
              </a:buClr>
              <a:buFont typeface="Arial" charset="0"/>
              <a:buChar char="•"/>
              <a:defRPr/>
            </a:lvl1pPr>
            <a:lvl2pPr marL="742950" indent="-285750">
              <a:buClr>
                <a:srgbClr val="0D29F9"/>
              </a:buClr>
              <a:buFont typeface="Courier New" charset="0"/>
              <a:buChar char="o"/>
              <a:defRPr/>
            </a:lvl2pPr>
            <a:lvl3pPr marL="1143000" indent="-228600">
              <a:buClr>
                <a:srgbClr val="48B9FF"/>
              </a:buClr>
              <a:buFont typeface="Wingdings" charset="2"/>
              <a:buChar char="§"/>
              <a:defRPr/>
            </a:lvl3pPr>
            <a:lvl4pPr marL="1600200" indent="-228600">
              <a:buClr>
                <a:srgbClr val="0D29F9"/>
              </a:buClr>
              <a:buFont typeface="Wingdings" charset="2"/>
              <a:buChar char="q"/>
              <a:defRPr/>
            </a:lvl4pPr>
            <a:lvl5pPr marL="2057400" indent="-228600">
              <a:buClr>
                <a:srgbClr val="48B9FF"/>
              </a:buClr>
              <a:buFont typeface="Arial" charset="0"/>
              <a:buChar char="•"/>
              <a:defRPr/>
            </a:lvl5pPr>
          </a:lstStyle>
          <a:p>
            <a:r>
              <a:rPr lang="fr-FR" dirty="0"/>
              <a:t>Cliquez pour modifier les styles du texte du masque</a:t>
            </a:r>
          </a:p>
          <a:p>
            <a:pPr marL="742950" lvl="1" indent="-285750">
              <a:buClr>
                <a:srgbClr val="0D29F9"/>
              </a:buClr>
              <a:buFont typeface="Courier New" charset="0"/>
              <a:buChar char="o"/>
            </a:pPr>
            <a:r>
              <a:rPr lang="fr-FR" dirty="0"/>
              <a:t>Deuxième niveau</a:t>
            </a:r>
          </a:p>
          <a:p>
            <a:pPr marL="1143000" lvl="2" indent="-228600">
              <a:buClr>
                <a:srgbClr val="48B9FF"/>
              </a:buClr>
              <a:buFont typeface="Wingdings" charset="2"/>
              <a:buChar char="§"/>
            </a:pPr>
            <a:r>
              <a:rPr lang="fr-FR" dirty="0"/>
              <a:t>Troisième niveau</a:t>
            </a:r>
          </a:p>
          <a:p>
            <a:pPr marL="1600200" lvl="3" indent="-228600">
              <a:buClr>
                <a:srgbClr val="0D29F9"/>
              </a:buClr>
              <a:buFont typeface="Wingdings" charset="2"/>
              <a:buChar char="q"/>
            </a:pPr>
            <a:r>
              <a:rPr lang="fr-FR" dirty="0"/>
              <a:t>Quatrième niveau</a:t>
            </a:r>
          </a:p>
          <a:p>
            <a:pPr marL="2057400" lvl="4" indent="-228600">
              <a:buClr>
                <a:srgbClr val="48B9FF"/>
              </a:buClr>
              <a:buFont typeface="Arial" charset="0"/>
              <a:buChar char="•"/>
            </a:pPr>
            <a:r>
              <a:rPr lang="fr-FR" dirty="0"/>
              <a:t>Cinquième niveau</a:t>
            </a:r>
            <a:endParaRPr lang="en-US" dirty="0"/>
          </a:p>
        </p:txBody>
      </p:sp>
      <p:sp>
        <p:nvSpPr>
          <p:cNvPr id="5" name="Text Placeholder 4"/>
          <p:cNvSpPr>
            <a:spLocks noGrp="1"/>
          </p:cNvSpPr>
          <p:nvPr>
            <p:ph type="body" sz="quarter" idx="3"/>
          </p:nvPr>
        </p:nvSpPr>
        <p:spPr>
          <a:xfrm>
            <a:off x="6187415" y="1879600"/>
            <a:ext cx="5194583" cy="871537"/>
          </a:xfrm>
          <a:prstGeom prst="rect">
            <a:avLst/>
          </a:prstGeom>
        </p:spPr>
        <p:txBody>
          <a:bodyPr anchor="b">
            <a:noAutofit/>
          </a:bodyPr>
          <a:lstStyle>
            <a:lvl1pPr marL="0" indent="0" algn="l">
              <a:buNone/>
              <a:defRPr sz="2000" b="1">
                <a:solidFill>
                  <a:srgbClr val="0D29F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fr-FR" dirty="0"/>
          </a:p>
        </p:txBody>
      </p:sp>
      <p:sp>
        <p:nvSpPr>
          <p:cNvPr id="6" name="Content Placeholder 5"/>
          <p:cNvSpPr>
            <a:spLocks noGrp="1"/>
          </p:cNvSpPr>
          <p:nvPr>
            <p:ph sz="quarter" idx="4"/>
          </p:nvPr>
        </p:nvSpPr>
        <p:spPr>
          <a:xfrm>
            <a:off x="6187415" y="2751138"/>
            <a:ext cx="5194583" cy="3109913"/>
          </a:xfrm>
          <a:prstGeom prst="rect">
            <a:avLst/>
          </a:prstGeom>
        </p:spPr>
        <p:txBody>
          <a:bodyPr anchor="t">
            <a:normAutofit/>
          </a:bodyPr>
          <a:lstStyle>
            <a:lvl1pPr marL="342900" indent="-342900">
              <a:buClr>
                <a:srgbClr val="48B9FF"/>
              </a:buClr>
              <a:buFont typeface="Arial" charset="0"/>
              <a:buChar char="•"/>
              <a:defRPr/>
            </a:lvl1pPr>
            <a:lvl2pPr marL="742950" indent="-285750">
              <a:buClr>
                <a:srgbClr val="0D29F9"/>
              </a:buClr>
              <a:buFont typeface="Courier New" charset="0"/>
              <a:buChar char="o"/>
              <a:defRPr/>
            </a:lvl2pPr>
            <a:lvl3pPr marL="1143000" indent="-228600">
              <a:buClr>
                <a:srgbClr val="48B9FF"/>
              </a:buClr>
              <a:buFont typeface="Wingdings" charset="2"/>
              <a:buChar char="§"/>
              <a:defRPr/>
            </a:lvl3pPr>
            <a:lvl4pPr marL="1600200" indent="-228600">
              <a:buClr>
                <a:srgbClr val="0D29F9"/>
              </a:buClr>
              <a:buFont typeface="Wingdings" charset="2"/>
              <a:buChar char="q"/>
              <a:defRPr/>
            </a:lvl4pPr>
            <a:lvl5pPr marL="2057400" indent="-228600">
              <a:buClr>
                <a:srgbClr val="48B9FF"/>
              </a:buClr>
              <a:buFont typeface="Arial" charset="0"/>
              <a:buChar char="•"/>
              <a:defRPr/>
            </a:lvl5pPr>
          </a:lstStyle>
          <a:p>
            <a:r>
              <a:rPr lang="fr-FR" dirty="0"/>
              <a:t>Cliquez pour modifier les styles du texte du masque</a:t>
            </a:r>
          </a:p>
          <a:p>
            <a:pPr marL="742950" lvl="1" indent="-285750">
              <a:buClr>
                <a:srgbClr val="0D29F9"/>
              </a:buClr>
              <a:buFont typeface="Courier New" charset="0"/>
              <a:buChar char="o"/>
            </a:pPr>
            <a:r>
              <a:rPr lang="fr-FR" dirty="0"/>
              <a:t>Deuxième niveau</a:t>
            </a:r>
          </a:p>
          <a:p>
            <a:pPr marL="1143000" lvl="2" indent="-228600">
              <a:buClr>
                <a:srgbClr val="48B9FF"/>
              </a:buClr>
              <a:buFont typeface="Wingdings" charset="2"/>
              <a:buChar char="§"/>
            </a:pPr>
            <a:r>
              <a:rPr lang="fr-FR" dirty="0"/>
              <a:t>Troisième niveau</a:t>
            </a:r>
          </a:p>
          <a:p>
            <a:pPr marL="1600200" lvl="3" indent="-228600">
              <a:buClr>
                <a:srgbClr val="0D29F9"/>
              </a:buClr>
              <a:buFont typeface="Wingdings" charset="2"/>
              <a:buChar char="q"/>
            </a:pPr>
            <a:r>
              <a:rPr lang="fr-FR" dirty="0"/>
              <a:t>Quatrième niveau</a:t>
            </a:r>
          </a:p>
          <a:p>
            <a:pPr marL="2057400" lvl="4" indent="-228600">
              <a:buClr>
                <a:srgbClr val="48B9FF"/>
              </a:buClr>
              <a:buFont typeface="Arial" charset="0"/>
              <a:buChar char="•"/>
            </a:pPr>
            <a:r>
              <a:rPr lang="fr-FR" dirty="0"/>
              <a:t>Cinquième niveau</a:t>
            </a:r>
            <a:endParaRPr lang="en-US" dirty="0"/>
          </a:p>
        </p:txBody>
      </p:sp>
      <p:sp>
        <p:nvSpPr>
          <p:cNvPr id="8" name="Footer Placeholder 7"/>
          <p:cNvSpPr>
            <a:spLocks noGrp="1"/>
          </p:cNvSpPr>
          <p:nvPr>
            <p:ph type="ftr" sz="quarter" idx="11"/>
          </p:nvPr>
        </p:nvSpPr>
        <p:spPr>
          <a:xfrm>
            <a:off x="1084304" y="6041362"/>
            <a:ext cx="9951996" cy="365125"/>
          </a:xfrm>
          <a:prstGeom prst="rect">
            <a:avLst/>
          </a:prstGeom>
        </p:spPr>
        <p:txBody>
          <a:bodyPr/>
          <a:lstStyle/>
          <a:p>
            <a:endParaRPr lang="en-US" dirty="0"/>
          </a:p>
        </p:txBody>
      </p:sp>
      <p:sp>
        <p:nvSpPr>
          <p:cNvPr id="12" name="Slide Number Placeholder 5"/>
          <p:cNvSpPr>
            <a:spLocks noGrp="1"/>
          </p:cNvSpPr>
          <p:nvPr>
            <p:ph type="sldNum" sz="quarter" idx="12"/>
          </p:nvPr>
        </p:nvSpPr>
        <p:spPr>
          <a:xfrm>
            <a:off x="10917124" y="6161187"/>
            <a:ext cx="1062155" cy="490599"/>
          </a:xfrm>
          <a:prstGeom prst="rect">
            <a:avLst/>
          </a:prstGeom>
        </p:spPr>
        <p:txBody>
          <a:bodyPr/>
          <a:lstStyle>
            <a:lvl1pPr algn="r">
              <a:defRPr sz="2800" b="1" i="0" baseline="0">
                <a:latin typeface="Open Sans" charset="0"/>
              </a:defRPr>
            </a:lvl1pPr>
          </a:lstStyle>
          <a:p>
            <a:fld id="{EE564337-EC0D-514C-8926-9471E1A66B46}" type="slidenum">
              <a:rPr lang="en-US" smtClean="0"/>
              <a:pPr/>
              <a:t>‹#›</a:t>
            </a:fld>
            <a:endParaRPr lang="en-US" dirty="0"/>
          </a:p>
        </p:txBody>
      </p:sp>
    </p:spTree>
    <p:extLst>
      <p:ext uri="{BB962C8B-B14F-4D97-AF65-F5344CB8AC3E}">
        <p14:creationId xmlns:p14="http://schemas.microsoft.com/office/powerpoint/2010/main" val="37362497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810000" y="720000"/>
            <a:ext cx="10571998" cy="1172299"/>
          </a:xfrm>
        </p:spPr>
        <p:txBody>
          <a:bodyPr lIns="90000" anchor="t" anchorCtr="0"/>
          <a:lstStyle/>
          <a:p>
            <a:endParaRPr lang="en-US"/>
          </a:p>
        </p:txBody>
      </p:sp>
      <p:sp>
        <p:nvSpPr>
          <p:cNvPr id="3" name="Content Placeholder 2"/>
          <p:cNvSpPr>
            <a:spLocks noGrp="1"/>
          </p:cNvSpPr>
          <p:nvPr>
            <p:ph idx="1"/>
          </p:nvPr>
        </p:nvSpPr>
        <p:spPr>
          <a:xfrm>
            <a:off x="818712" y="1892299"/>
            <a:ext cx="10554574" cy="3966499"/>
          </a:xfrm>
          <a:prstGeom prst="rect">
            <a:avLst/>
          </a:prstGeom>
        </p:spPr>
        <p:txBody>
          <a:bodyPr/>
          <a:lstStyle>
            <a:lvl1pPr marL="342900" indent="-342900">
              <a:buClr>
                <a:srgbClr val="48B9FF"/>
              </a:buClr>
              <a:buFont typeface="Arial" charset="0"/>
              <a:buChar char="•"/>
              <a:defRPr/>
            </a:lvl1pPr>
            <a:lvl2pPr marL="742950" indent="-285750">
              <a:buClr>
                <a:srgbClr val="0D29F9"/>
              </a:buClr>
              <a:buFont typeface="Courier New" charset="0"/>
              <a:buChar char="o"/>
              <a:defRPr/>
            </a:lvl2pPr>
            <a:lvl3pPr marL="1143000" indent="-228600">
              <a:buClr>
                <a:srgbClr val="48B9FF"/>
              </a:buClr>
              <a:buFont typeface="Wingdings" charset="2"/>
              <a:buChar char="§"/>
              <a:defRPr/>
            </a:lvl3pPr>
            <a:lvl4pPr marL="1600200" indent="-228600">
              <a:buClr>
                <a:srgbClr val="0D29F9"/>
              </a:buClr>
              <a:buFont typeface="Wingdings" charset="2"/>
              <a:buChar char="q"/>
              <a:defRPr/>
            </a:lvl4pPr>
            <a:lvl5pPr marL="2057400" indent="-228600">
              <a:buClr>
                <a:srgbClr val="48B9FF"/>
              </a:buClr>
              <a:buFont typeface="Arial" charset="0"/>
              <a:buChar char="•"/>
              <a:defRPr/>
            </a:lvl5pPr>
          </a:lstStyle>
          <a:p>
            <a:r>
              <a:rPr lang="fr-FR"/>
              <a:t>Cliquez pour modifier les styles du texte du masque</a:t>
            </a:r>
          </a:p>
          <a:p>
            <a:pPr marL="742950" lvl="1" indent="-285750">
              <a:buClr>
                <a:srgbClr val="0D29F9"/>
              </a:buClr>
              <a:buFont typeface="Courier New" charset="0"/>
              <a:buChar char="o"/>
            </a:pPr>
            <a:r>
              <a:rPr lang="fr-FR"/>
              <a:t>Deuxième niveau</a:t>
            </a:r>
          </a:p>
          <a:p>
            <a:pPr marL="1143000" lvl="2" indent="-228600">
              <a:buClr>
                <a:srgbClr val="48B9FF"/>
              </a:buClr>
              <a:buFont typeface="Wingdings" charset="2"/>
              <a:buChar char="§"/>
            </a:pPr>
            <a:r>
              <a:rPr lang="fr-FR"/>
              <a:t>Troisième niveau</a:t>
            </a:r>
          </a:p>
          <a:p>
            <a:pPr marL="1600200" lvl="3" indent="-228600">
              <a:buClr>
                <a:srgbClr val="0D29F9"/>
              </a:buClr>
              <a:buFont typeface="Wingdings" charset="2"/>
              <a:buChar char="q"/>
            </a:pPr>
            <a:r>
              <a:rPr lang="fr-FR"/>
              <a:t>Quatrième niveau</a:t>
            </a:r>
          </a:p>
          <a:p>
            <a:pPr marL="2057400" lvl="4" indent="-228600">
              <a:buClr>
                <a:srgbClr val="48B9FF"/>
              </a:buClr>
              <a:buFont typeface="Arial" charset="0"/>
              <a:buChar char="•"/>
            </a:pPr>
            <a:r>
              <a:rPr lang="fr-FR"/>
              <a:t>Cinquième niveau</a:t>
            </a:r>
            <a:endParaRPr lang="en-US"/>
          </a:p>
        </p:txBody>
      </p:sp>
      <p:sp>
        <p:nvSpPr>
          <p:cNvPr id="5" name="Footer Placeholder 4"/>
          <p:cNvSpPr>
            <a:spLocks noGrp="1"/>
          </p:cNvSpPr>
          <p:nvPr>
            <p:ph type="ftr" sz="quarter" idx="11"/>
          </p:nvPr>
        </p:nvSpPr>
        <p:spPr>
          <a:xfrm>
            <a:off x="1084304" y="6041362"/>
            <a:ext cx="9951996" cy="365125"/>
          </a:xfrm>
          <a:prstGeom prst="rect">
            <a:avLst/>
          </a:prstGeom>
        </p:spPr>
        <p:txBody>
          <a:bodyPr/>
          <a:lstStyle/>
          <a:p>
            <a:endParaRPr lang="en-US"/>
          </a:p>
        </p:txBody>
      </p:sp>
      <p:sp>
        <p:nvSpPr>
          <p:cNvPr id="7" name="Slide Number Placeholder 5">
            <a:extLst>
              <a:ext uri="{FF2B5EF4-FFF2-40B4-BE49-F238E27FC236}">
                <a16:creationId xmlns:a16="http://schemas.microsoft.com/office/drawing/2014/main" id="{0C3EA1D6-2DF7-C647-9915-9698C6C0D9C8}"/>
              </a:ext>
            </a:extLst>
          </p:cNvPr>
          <p:cNvSpPr>
            <a:spLocks noGrp="1"/>
          </p:cNvSpPr>
          <p:nvPr>
            <p:ph type="sldNum" sz="quarter" idx="12"/>
          </p:nvPr>
        </p:nvSpPr>
        <p:spPr>
          <a:xfrm>
            <a:off x="10917124" y="6161187"/>
            <a:ext cx="1062155" cy="490599"/>
          </a:xfrm>
          <a:prstGeom prst="rect">
            <a:avLst/>
          </a:prstGeom>
        </p:spPr>
        <p:txBody>
          <a:bodyPr/>
          <a:lstStyle>
            <a:lvl1pPr algn="r">
              <a:defRPr sz="2800" b="1" i="0" baseline="0">
                <a:latin typeface="Open Sans" charset="0"/>
              </a:defRPr>
            </a:lvl1pPr>
          </a:lstStyle>
          <a:p>
            <a:fld id="{EE564337-EC0D-514C-8926-9471E1A66B46}" type="slidenum">
              <a:rPr lang="en-US" smtClean="0"/>
              <a:pPr/>
              <a:t>‹#›</a:t>
            </a:fld>
            <a:endParaRPr lang="en-US"/>
          </a:p>
        </p:txBody>
      </p:sp>
    </p:spTree>
    <p:extLst>
      <p:ext uri="{BB962C8B-B14F-4D97-AF65-F5344CB8AC3E}">
        <p14:creationId xmlns:p14="http://schemas.microsoft.com/office/powerpoint/2010/main" val="4001334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810000" y="720000"/>
            <a:ext cx="10571998" cy="1172299"/>
          </a:xfrm>
        </p:spPr>
        <p:txBody>
          <a:bodyPr anchor="t" anchorCtr="0"/>
          <a:lstStyle/>
          <a:p>
            <a:endParaRPr lang="en-US"/>
          </a:p>
        </p:txBody>
      </p:sp>
      <p:sp>
        <p:nvSpPr>
          <p:cNvPr id="3" name="Content Placeholder 2"/>
          <p:cNvSpPr>
            <a:spLocks noGrp="1"/>
          </p:cNvSpPr>
          <p:nvPr>
            <p:ph sz="half" idx="1"/>
          </p:nvPr>
        </p:nvSpPr>
        <p:spPr>
          <a:xfrm>
            <a:off x="818712" y="1892299"/>
            <a:ext cx="5185873" cy="3968751"/>
          </a:xfrm>
          <a:prstGeom prst="rect">
            <a:avLst/>
          </a:prstGeom>
        </p:spPr>
        <p:txBody>
          <a:bodyPr>
            <a:normAutofit/>
          </a:bodyPr>
          <a:lstStyle>
            <a:lvl1pPr marL="342900" indent="-342900">
              <a:buClr>
                <a:srgbClr val="48B9FF"/>
              </a:buClr>
              <a:buFont typeface="Arial" charset="0"/>
              <a:buChar char="•"/>
              <a:defRPr/>
            </a:lvl1pPr>
            <a:lvl2pPr marL="742950" indent="-285750">
              <a:buClr>
                <a:srgbClr val="0D29F9"/>
              </a:buClr>
              <a:buFont typeface="Courier New" charset="0"/>
              <a:buChar char="o"/>
              <a:defRPr/>
            </a:lvl2pPr>
            <a:lvl3pPr marL="1143000" indent="-228600">
              <a:buClr>
                <a:srgbClr val="48B9FF"/>
              </a:buClr>
              <a:buFont typeface="Wingdings" charset="2"/>
              <a:buChar char="§"/>
              <a:defRPr/>
            </a:lvl3pPr>
            <a:lvl4pPr marL="1600200" indent="-228600">
              <a:buClr>
                <a:srgbClr val="0D29F9"/>
              </a:buClr>
              <a:buFont typeface="Wingdings" charset="2"/>
              <a:buChar char="q"/>
              <a:defRPr/>
            </a:lvl4pPr>
            <a:lvl5pPr marL="2057400" indent="-228600">
              <a:buClr>
                <a:srgbClr val="48B9FF"/>
              </a:buClr>
              <a:buFont typeface="Arial" charset="0"/>
              <a:buChar char="•"/>
              <a:defRPr/>
            </a:lvl5pPr>
          </a:lstStyle>
          <a:p>
            <a:r>
              <a:rPr lang="fr-FR"/>
              <a:t>Cliquez pour modifier les styles du texte du masque</a:t>
            </a:r>
          </a:p>
          <a:p>
            <a:pPr marL="742950" lvl="1" indent="-285750">
              <a:buClr>
                <a:srgbClr val="0D29F9"/>
              </a:buClr>
              <a:buFont typeface="Courier New" charset="0"/>
              <a:buChar char="o"/>
            </a:pPr>
            <a:r>
              <a:rPr lang="fr-FR"/>
              <a:t>Deuxième niveau</a:t>
            </a:r>
          </a:p>
          <a:p>
            <a:pPr marL="1143000" lvl="2" indent="-228600">
              <a:buClr>
                <a:srgbClr val="48B9FF"/>
              </a:buClr>
              <a:buFont typeface="Wingdings" charset="2"/>
              <a:buChar char="§"/>
            </a:pPr>
            <a:r>
              <a:rPr lang="fr-FR"/>
              <a:t>Troisième niveau</a:t>
            </a:r>
          </a:p>
          <a:p>
            <a:pPr marL="1600200" lvl="3" indent="-228600">
              <a:buClr>
                <a:srgbClr val="0D29F9"/>
              </a:buClr>
              <a:buFont typeface="Wingdings" charset="2"/>
              <a:buChar char="q"/>
            </a:pPr>
            <a:r>
              <a:rPr lang="fr-FR"/>
              <a:t>Quatrième niveau</a:t>
            </a:r>
          </a:p>
          <a:p>
            <a:pPr marL="2057400" lvl="4" indent="-228600">
              <a:buClr>
                <a:srgbClr val="48B9FF"/>
              </a:buClr>
              <a:buFont typeface="Arial" charset="0"/>
              <a:buChar char="•"/>
            </a:pPr>
            <a:r>
              <a:rPr lang="fr-FR"/>
              <a:t>Cinquième niveau</a:t>
            </a:r>
            <a:endParaRPr lang="en-US"/>
          </a:p>
        </p:txBody>
      </p:sp>
      <p:sp>
        <p:nvSpPr>
          <p:cNvPr id="4" name="Content Placeholder 3"/>
          <p:cNvSpPr>
            <a:spLocks noGrp="1"/>
          </p:cNvSpPr>
          <p:nvPr>
            <p:ph sz="half" idx="2"/>
          </p:nvPr>
        </p:nvSpPr>
        <p:spPr>
          <a:xfrm>
            <a:off x="6187415" y="1892299"/>
            <a:ext cx="5194583" cy="3968752"/>
          </a:xfrm>
          <a:prstGeom prst="rect">
            <a:avLst/>
          </a:prstGeom>
        </p:spPr>
        <p:txBody>
          <a:bodyPr>
            <a:normAutofit/>
          </a:bodyPr>
          <a:lstStyle>
            <a:lvl1pPr marL="342900" indent="-342900">
              <a:buClr>
                <a:srgbClr val="48B9FF"/>
              </a:buClr>
              <a:buFont typeface="Arial" charset="0"/>
              <a:buChar char="•"/>
              <a:defRPr/>
            </a:lvl1pPr>
            <a:lvl2pPr marL="742950" indent="-285750">
              <a:buClr>
                <a:srgbClr val="0D29F9"/>
              </a:buClr>
              <a:buFont typeface="Courier New" charset="0"/>
              <a:buChar char="o"/>
              <a:defRPr/>
            </a:lvl2pPr>
            <a:lvl3pPr marL="1143000" indent="-228600">
              <a:buClr>
                <a:srgbClr val="48B9FF"/>
              </a:buClr>
              <a:buFont typeface="Wingdings" charset="2"/>
              <a:buChar char="§"/>
              <a:defRPr/>
            </a:lvl3pPr>
            <a:lvl4pPr marL="1600200" indent="-228600">
              <a:buClr>
                <a:srgbClr val="0D29F9"/>
              </a:buClr>
              <a:buFont typeface="Wingdings" charset="2"/>
              <a:buChar char="q"/>
              <a:defRPr/>
            </a:lvl4pPr>
            <a:lvl5pPr marL="2057400" indent="-228600">
              <a:buClr>
                <a:srgbClr val="48B9FF"/>
              </a:buClr>
              <a:buFont typeface="Arial" charset="0"/>
              <a:buChar char="•"/>
              <a:defRPr/>
            </a:lvl5pPr>
          </a:lstStyle>
          <a:p>
            <a:r>
              <a:rPr lang="fr-FR"/>
              <a:t>Cliquez pour modifier les styles du texte du masque</a:t>
            </a:r>
          </a:p>
          <a:p>
            <a:pPr marL="742950" lvl="1" indent="-285750">
              <a:buClr>
                <a:srgbClr val="0D29F9"/>
              </a:buClr>
              <a:buFont typeface="Courier New" charset="0"/>
              <a:buChar char="o"/>
            </a:pPr>
            <a:r>
              <a:rPr lang="fr-FR"/>
              <a:t>Deuxième niveau</a:t>
            </a:r>
          </a:p>
          <a:p>
            <a:pPr marL="1143000" lvl="2" indent="-228600">
              <a:buClr>
                <a:srgbClr val="48B9FF"/>
              </a:buClr>
              <a:buFont typeface="Wingdings" charset="2"/>
              <a:buChar char="§"/>
            </a:pPr>
            <a:r>
              <a:rPr lang="fr-FR"/>
              <a:t>Troisième niveau</a:t>
            </a:r>
          </a:p>
          <a:p>
            <a:pPr marL="1600200" lvl="3" indent="-228600">
              <a:buClr>
                <a:srgbClr val="0D29F9"/>
              </a:buClr>
              <a:buFont typeface="Wingdings" charset="2"/>
              <a:buChar char="q"/>
            </a:pPr>
            <a:r>
              <a:rPr lang="fr-FR"/>
              <a:t>Quatrième niveau</a:t>
            </a:r>
          </a:p>
          <a:p>
            <a:pPr marL="2057400" lvl="4" indent="-228600">
              <a:buClr>
                <a:srgbClr val="48B9FF"/>
              </a:buClr>
              <a:buFont typeface="Arial" charset="0"/>
              <a:buChar char="•"/>
            </a:pPr>
            <a:r>
              <a:rPr lang="fr-FR"/>
              <a:t>Cinquième niveau</a:t>
            </a:r>
            <a:endParaRPr lang="en-US"/>
          </a:p>
        </p:txBody>
      </p:sp>
      <p:sp>
        <p:nvSpPr>
          <p:cNvPr id="6" name="Footer Placeholder 5"/>
          <p:cNvSpPr>
            <a:spLocks noGrp="1"/>
          </p:cNvSpPr>
          <p:nvPr>
            <p:ph type="ftr" sz="quarter" idx="11"/>
          </p:nvPr>
        </p:nvSpPr>
        <p:spPr>
          <a:xfrm>
            <a:off x="1084304" y="6041362"/>
            <a:ext cx="9951996" cy="365125"/>
          </a:xfrm>
          <a:prstGeom prst="rect">
            <a:avLst/>
          </a:prstGeom>
        </p:spPr>
        <p:txBody>
          <a:bodyPr/>
          <a:lstStyle/>
          <a:p>
            <a:endParaRPr lang="en-US"/>
          </a:p>
        </p:txBody>
      </p:sp>
      <p:sp>
        <p:nvSpPr>
          <p:cNvPr id="9" name="Slide Number Placeholder 5"/>
          <p:cNvSpPr>
            <a:spLocks noGrp="1"/>
          </p:cNvSpPr>
          <p:nvPr>
            <p:ph type="sldNum" sz="quarter" idx="12"/>
          </p:nvPr>
        </p:nvSpPr>
        <p:spPr>
          <a:xfrm>
            <a:off x="10917124" y="6161187"/>
            <a:ext cx="1062155" cy="490599"/>
          </a:xfrm>
          <a:prstGeom prst="rect">
            <a:avLst/>
          </a:prstGeom>
        </p:spPr>
        <p:txBody>
          <a:bodyPr/>
          <a:lstStyle>
            <a:lvl1pPr algn="r">
              <a:defRPr sz="2800" b="1" i="0" baseline="0">
                <a:latin typeface="Open Sans" charset="0"/>
              </a:defRPr>
            </a:lvl1pPr>
          </a:lstStyle>
          <a:p>
            <a:fld id="{EE564337-EC0D-514C-8926-9471E1A66B46}" type="slidenum">
              <a:rPr lang="en-US" smtClean="0"/>
              <a:pPr/>
              <a:t>‹#›</a:t>
            </a:fld>
            <a:endParaRPr lang="en-US"/>
          </a:p>
        </p:txBody>
      </p:sp>
    </p:spTree>
    <p:extLst>
      <p:ext uri="{BB962C8B-B14F-4D97-AF65-F5344CB8AC3E}">
        <p14:creationId xmlns:p14="http://schemas.microsoft.com/office/powerpoint/2010/main" val="4191182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10000" y="720000"/>
            <a:ext cx="10571998" cy="1159599"/>
          </a:xfrm>
        </p:spPr>
        <p:txBody>
          <a:bodyPr anchor="t" anchorCtr="0"/>
          <a:lstStyle>
            <a:lvl1pPr>
              <a:defRPr/>
            </a:lvl1pPr>
          </a:lstStyle>
          <a:p>
            <a:endParaRPr lang="en-US"/>
          </a:p>
        </p:txBody>
      </p:sp>
      <p:sp>
        <p:nvSpPr>
          <p:cNvPr id="3" name="Text Placeholder 2"/>
          <p:cNvSpPr>
            <a:spLocks noGrp="1"/>
          </p:cNvSpPr>
          <p:nvPr>
            <p:ph type="body" idx="1"/>
          </p:nvPr>
        </p:nvSpPr>
        <p:spPr>
          <a:xfrm>
            <a:off x="814728" y="1879600"/>
            <a:ext cx="5189857" cy="871537"/>
          </a:xfrm>
          <a:prstGeom prst="rect">
            <a:avLst/>
          </a:prstGeom>
        </p:spPr>
        <p:txBody>
          <a:bodyPr anchor="b" anchorCtr="0">
            <a:noAutofit/>
          </a:bodyPr>
          <a:lstStyle>
            <a:lvl1pPr marL="0" indent="0" algn="l">
              <a:buNone/>
              <a:defRPr sz="2000" b="1">
                <a:solidFill>
                  <a:srgbClr val="0D29F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fr-FR"/>
          </a:p>
        </p:txBody>
      </p:sp>
      <p:sp>
        <p:nvSpPr>
          <p:cNvPr id="4" name="Content Placeholder 3"/>
          <p:cNvSpPr>
            <a:spLocks noGrp="1"/>
          </p:cNvSpPr>
          <p:nvPr>
            <p:ph sz="half" idx="2" hasCustomPrompt="1"/>
          </p:nvPr>
        </p:nvSpPr>
        <p:spPr>
          <a:xfrm>
            <a:off x="814729" y="2751138"/>
            <a:ext cx="5189856" cy="3109913"/>
          </a:xfrm>
          <a:prstGeom prst="rect">
            <a:avLst/>
          </a:prstGeom>
        </p:spPr>
        <p:txBody>
          <a:bodyPr anchor="t">
            <a:normAutofit/>
          </a:bodyPr>
          <a:lstStyle>
            <a:lvl1pPr marL="342900" indent="-342900">
              <a:buClr>
                <a:srgbClr val="48B9FF"/>
              </a:buClr>
              <a:buFont typeface="Arial" charset="0"/>
              <a:buChar char="•"/>
              <a:defRPr/>
            </a:lvl1pPr>
            <a:lvl2pPr marL="742950" indent="-285750">
              <a:buClr>
                <a:srgbClr val="0D29F9"/>
              </a:buClr>
              <a:buFont typeface="Courier New" charset="0"/>
              <a:buChar char="o"/>
              <a:defRPr/>
            </a:lvl2pPr>
            <a:lvl3pPr marL="1143000" indent="-228600">
              <a:buClr>
                <a:srgbClr val="48B9FF"/>
              </a:buClr>
              <a:buFont typeface="Wingdings" charset="2"/>
              <a:buChar char="§"/>
              <a:defRPr/>
            </a:lvl3pPr>
            <a:lvl4pPr marL="1600200" indent="-228600">
              <a:buClr>
                <a:srgbClr val="0D29F9"/>
              </a:buClr>
              <a:buFont typeface="Wingdings" charset="2"/>
              <a:buChar char="q"/>
              <a:defRPr/>
            </a:lvl4pPr>
            <a:lvl5pPr marL="2057400" indent="-228600">
              <a:buClr>
                <a:srgbClr val="48B9FF"/>
              </a:buClr>
              <a:buFont typeface="Arial" charset="0"/>
              <a:buChar char="•"/>
              <a:defRPr/>
            </a:lvl5pPr>
          </a:lstStyle>
          <a:p>
            <a:r>
              <a:rPr lang="fr-FR"/>
              <a:t>Cliquez pour modifier les styles du texte du masque</a:t>
            </a:r>
          </a:p>
          <a:p>
            <a:pPr marL="742950" lvl="1" indent="-285750">
              <a:buClr>
                <a:srgbClr val="0D29F9"/>
              </a:buClr>
              <a:buFont typeface="Courier New" charset="0"/>
              <a:buChar char="o"/>
            </a:pPr>
            <a:r>
              <a:rPr lang="fr-FR"/>
              <a:t>Deuxième niveau</a:t>
            </a:r>
          </a:p>
          <a:p>
            <a:pPr marL="1143000" lvl="2" indent="-228600">
              <a:buClr>
                <a:srgbClr val="48B9FF"/>
              </a:buClr>
              <a:buFont typeface="Wingdings" charset="2"/>
              <a:buChar char="§"/>
            </a:pPr>
            <a:r>
              <a:rPr lang="fr-FR"/>
              <a:t>Troisième niveau</a:t>
            </a:r>
          </a:p>
          <a:p>
            <a:pPr marL="1600200" lvl="3" indent="-228600">
              <a:buClr>
                <a:srgbClr val="0D29F9"/>
              </a:buClr>
              <a:buFont typeface="Wingdings" charset="2"/>
              <a:buChar char="q"/>
            </a:pPr>
            <a:r>
              <a:rPr lang="fr-FR"/>
              <a:t>Quatrième niveau</a:t>
            </a:r>
          </a:p>
          <a:p>
            <a:pPr marL="2057400" lvl="4" indent="-228600">
              <a:buClr>
                <a:srgbClr val="48B9FF"/>
              </a:buClr>
              <a:buFont typeface="Arial" charset="0"/>
              <a:buChar char="•"/>
            </a:pPr>
            <a:r>
              <a:rPr lang="fr-FR"/>
              <a:t>Cinquième niveau</a:t>
            </a:r>
            <a:endParaRPr lang="en-US"/>
          </a:p>
        </p:txBody>
      </p:sp>
      <p:sp>
        <p:nvSpPr>
          <p:cNvPr id="5" name="Text Placeholder 4"/>
          <p:cNvSpPr>
            <a:spLocks noGrp="1"/>
          </p:cNvSpPr>
          <p:nvPr>
            <p:ph type="body" sz="quarter" idx="3"/>
          </p:nvPr>
        </p:nvSpPr>
        <p:spPr>
          <a:xfrm>
            <a:off x="6187415" y="1879600"/>
            <a:ext cx="5194583" cy="871537"/>
          </a:xfrm>
          <a:prstGeom prst="rect">
            <a:avLst/>
          </a:prstGeom>
        </p:spPr>
        <p:txBody>
          <a:bodyPr anchor="b">
            <a:noAutofit/>
          </a:bodyPr>
          <a:lstStyle>
            <a:lvl1pPr marL="0" indent="0" algn="l">
              <a:buNone/>
              <a:defRPr sz="2000" b="1">
                <a:solidFill>
                  <a:srgbClr val="0D29F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fr-FR"/>
          </a:p>
        </p:txBody>
      </p:sp>
      <p:sp>
        <p:nvSpPr>
          <p:cNvPr id="6" name="Content Placeholder 5"/>
          <p:cNvSpPr>
            <a:spLocks noGrp="1"/>
          </p:cNvSpPr>
          <p:nvPr>
            <p:ph sz="quarter" idx="4"/>
          </p:nvPr>
        </p:nvSpPr>
        <p:spPr>
          <a:xfrm>
            <a:off x="6187415" y="2751138"/>
            <a:ext cx="5194583" cy="3109913"/>
          </a:xfrm>
          <a:prstGeom prst="rect">
            <a:avLst/>
          </a:prstGeom>
        </p:spPr>
        <p:txBody>
          <a:bodyPr anchor="t">
            <a:normAutofit/>
          </a:bodyPr>
          <a:lstStyle>
            <a:lvl1pPr marL="342900" indent="-342900">
              <a:buClr>
                <a:srgbClr val="48B9FF"/>
              </a:buClr>
              <a:buFont typeface="Arial" charset="0"/>
              <a:buChar char="•"/>
              <a:defRPr/>
            </a:lvl1pPr>
            <a:lvl2pPr marL="742950" indent="-285750">
              <a:buClr>
                <a:srgbClr val="0D29F9"/>
              </a:buClr>
              <a:buFont typeface="Courier New" charset="0"/>
              <a:buChar char="o"/>
              <a:defRPr/>
            </a:lvl2pPr>
            <a:lvl3pPr marL="1143000" indent="-228600">
              <a:buClr>
                <a:srgbClr val="48B9FF"/>
              </a:buClr>
              <a:buFont typeface="Wingdings" charset="2"/>
              <a:buChar char="§"/>
              <a:defRPr/>
            </a:lvl3pPr>
            <a:lvl4pPr marL="1600200" indent="-228600">
              <a:buClr>
                <a:srgbClr val="0D29F9"/>
              </a:buClr>
              <a:buFont typeface="Wingdings" charset="2"/>
              <a:buChar char="q"/>
              <a:defRPr/>
            </a:lvl4pPr>
            <a:lvl5pPr marL="2057400" indent="-228600">
              <a:buClr>
                <a:srgbClr val="48B9FF"/>
              </a:buClr>
              <a:buFont typeface="Arial" charset="0"/>
              <a:buChar char="•"/>
              <a:defRPr/>
            </a:lvl5pPr>
          </a:lstStyle>
          <a:p>
            <a:r>
              <a:rPr lang="fr-FR"/>
              <a:t>Cliquez pour modifier les styles du texte du masque</a:t>
            </a:r>
          </a:p>
          <a:p>
            <a:pPr marL="742950" lvl="1" indent="-285750">
              <a:buClr>
                <a:srgbClr val="0D29F9"/>
              </a:buClr>
              <a:buFont typeface="Courier New" charset="0"/>
              <a:buChar char="o"/>
            </a:pPr>
            <a:r>
              <a:rPr lang="fr-FR"/>
              <a:t>Deuxième niveau</a:t>
            </a:r>
          </a:p>
          <a:p>
            <a:pPr marL="1143000" lvl="2" indent="-228600">
              <a:buClr>
                <a:srgbClr val="48B9FF"/>
              </a:buClr>
              <a:buFont typeface="Wingdings" charset="2"/>
              <a:buChar char="§"/>
            </a:pPr>
            <a:r>
              <a:rPr lang="fr-FR"/>
              <a:t>Troisième niveau</a:t>
            </a:r>
          </a:p>
          <a:p>
            <a:pPr marL="1600200" lvl="3" indent="-228600">
              <a:buClr>
                <a:srgbClr val="0D29F9"/>
              </a:buClr>
              <a:buFont typeface="Wingdings" charset="2"/>
              <a:buChar char="q"/>
            </a:pPr>
            <a:r>
              <a:rPr lang="fr-FR"/>
              <a:t>Quatrième niveau</a:t>
            </a:r>
          </a:p>
          <a:p>
            <a:pPr marL="2057400" lvl="4" indent="-228600">
              <a:buClr>
                <a:srgbClr val="48B9FF"/>
              </a:buClr>
              <a:buFont typeface="Arial" charset="0"/>
              <a:buChar char="•"/>
            </a:pPr>
            <a:r>
              <a:rPr lang="fr-FR"/>
              <a:t>Cinquième niveau</a:t>
            </a:r>
            <a:endParaRPr lang="en-US"/>
          </a:p>
        </p:txBody>
      </p:sp>
      <p:sp>
        <p:nvSpPr>
          <p:cNvPr id="8" name="Footer Placeholder 7"/>
          <p:cNvSpPr>
            <a:spLocks noGrp="1"/>
          </p:cNvSpPr>
          <p:nvPr>
            <p:ph type="ftr" sz="quarter" idx="11"/>
          </p:nvPr>
        </p:nvSpPr>
        <p:spPr>
          <a:xfrm>
            <a:off x="1084304" y="6041362"/>
            <a:ext cx="9951996" cy="365125"/>
          </a:xfrm>
          <a:prstGeom prst="rect">
            <a:avLst/>
          </a:prstGeom>
        </p:spPr>
        <p:txBody>
          <a:bodyPr/>
          <a:lstStyle/>
          <a:p>
            <a:endParaRPr lang="en-US"/>
          </a:p>
        </p:txBody>
      </p:sp>
      <p:sp>
        <p:nvSpPr>
          <p:cNvPr id="12" name="Slide Number Placeholder 5"/>
          <p:cNvSpPr>
            <a:spLocks noGrp="1"/>
          </p:cNvSpPr>
          <p:nvPr>
            <p:ph type="sldNum" sz="quarter" idx="12"/>
          </p:nvPr>
        </p:nvSpPr>
        <p:spPr>
          <a:xfrm>
            <a:off x="10917124" y="6161187"/>
            <a:ext cx="1062155" cy="490599"/>
          </a:xfrm>
          <a:prstGeom prst="rect">
            <a:avLst/>
          </a:prstGeom>
        </p:spPr>
        <p:txBody>
          <a:bodyPr/>
          <a:lstStyle>
            <a:lvl1pPr algn="r">
              <a:defRPr sz="2800" b="1" i="0" baseline="0">
                <a:latin typeface="Open Sans" charset="0"/>
              </a:defRPr>
            </a:lvl1pPr>
          </a:lstStyle>
          <a:p>
            <a:fld id="{EE564337-EC0D-514C-8926-9471E1A66B46}" type="slidenum">
              <a:rPr lang="en-US" smtClean="0"/>
              <a:pPr/>
              <a:t>‹#›</a:t>
            </a:fld>
            <a:endParaRPr lang="en-US"/>
          </a:p>
        </p:txBody>
      </p:sp>
    </p:spTree>
    <p:extLst>
      <p:ext uri="{BB962C8B-B14F-4D97-AF65-F5344CB8AC3E}">
        <p14:creationId xmlns:p14="http://schemas.microsoft.com/office/powerpoint/2010/main" val="1167613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971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48B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dirty="0">
              <a:latin typeface="Open Sans" panose="020B0606030504020204" pitchFamily="34" charset="0"/>
            </a:endParaRPr>
          </a:p>
        </p:txBody>
      </p:sp>
      <p:sp>
        <p:nvSpPr>
          <p:cNvPr id="2" name="Title 1"/>
          <p:cNvSpPr>
            <a:spLocks noGrp="1"/>
          </p:cNvSpPr>
          <p:nvPr>
            <p:ph type="title"/>
          </p:nvPr>
        </p:nvSpPr>
        <p:spPr>
          <a:xfrm>
            <a:off x="1046204" y="2935014"/>
            <a:ext cx="10335794" cy="2888152"/>
          </a:xfrm>
          <a:prstGeom prst="rect">
            <a:avLst/>
          </a:prstGeom>
        </p:spPr>
        <p:txBody>
          <a:bodyPr lIns="0" anchor="t" anchorCtr="0"/>
          <a:lstStyle>
            <a:lvl1pPr>
              <a:defRPr sz="4000" b="1" i="0" cap="all" baseline="0">
                <a:ln w="19050">
                  <a:solidFill>
                    <a:schemeClr val="bg1"/>
                  </a:solidFill>
                </a:ln>
                <a:noFill/>
                <a:latin typeface="Open Sans" charset="0"/>
                <a:ea typeface="Open Sans" charset="0"/>
                <a:cs typeface="Open Sans" charset="0"/>
              </a:defRPr>
            </a:lvl1pPr>
          </a:lstStyle>
          <a:p>
            <a:r>
              <a:rPr lang="en-US"/>
              <a:t>Click to edit Master title style</a:t>
            </a:r>
            <a:endParaRPr lang="en-US" dirty="0"/>
          </a:p>
        </p:txBody>
      </p:sp>
      <p:sp>
        <p:nvSpPr>
          <p:cNvPr id="18" name="Espace réservé du texte 17"/>
          <p:cNvSpPr>
            <a:spLocks noGrp="1"/>
          </p:cNvSpPr>
          <p:nvPr>
            <p:ph type="body" sz="quarter" idx="13"/>
          </p:nvPr>
        </p:nvSpPr>
        <p:spPr>
          <a:xfrm>
            <a:off x="1046204" y="949930"/>
            <a:ext cx="10335794" cy="1766888"/>
          </a:xfrm>
          <a:prstGeom prst="rect">
            <a:avLst/>
          </a:prstGeom>
        </p:spPr>
        <p:txBody>
          <a:bodyPr lIns="0" anchor="b" anchorCtr="0"/>
          <a:lstStyle>
            <a:lvl1pPr marL="0" indent="0">
              <a:buFontTx/>
              <a:buNone/>
              <a:defRPr b="1" i="0" cap="all" baseline="0">
                <a:latin typeface="Open Sans" charset="0"/>
                <a:ea typeface="Open Sans" charset="0"/>
                <a:cs typeface="Open Sans" charset="0"/>
              </a:defRPr>
            </a:lvl1pPr>
          </a:lstStyle>
          <a:p>
            <a:pPr lvl="0"/>
            <a:r>
              <a:rPr lang="en-US"/>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1" name="Image 10"/>
          <p:cNvPicPr/>
          <p:nvPr userDrawn="1"/>
        </p:nvPicPr>
        <p:blipFill>
          <a:blip r:embed="rId2"/>
          <a:stretch>
            <a:fillRect/>
          </a:stretch>
        </p:blipFill>
        <p:spPr>
          <a:xfrm>
            <a:off x="0" y="-189470"/>
            <a:ext cx="4330700" cy="3517900"/>
          </a:xfrm>
          <a:prstGeom prst="rect">
            <a:avLst/>
          </a:prstGeom>
        </p:spPr>
      </p:pic>
      <p:sp>
        <p:nvSpPr>
          <p:cNvPr id="5" name="Text Placeholder 3"/>
          <p:cNvSpPr>
            <a:spLocks noGrp="1"/>
          </p:cNvSpPr>
          <p:nvPr>
            <p:ph type="body" sz="half" idx="2"/>
          </p:nvPr>
        </p:nvSpPr>
        <p:spPr>
          <a:xfrm>
            <a:off x="2594919" y="1321624"/>
            <a:ext cx="7002162" cy="4291776"/>
          </a:xfrm>
          <a:prstGeom prst="rect">
            <a:avLst/>
          </a:prstGeom>
          <a:solidFill>
            <a:srgbClr val="48B9FF">
              <a:alpha val="20000"/>
            </a:srgbClr>
          </a:solidFill>
          <a:ln>
            <a:noFill/>
          </a:ln>
        </p:spPr>
        <p:txBody>
          <a:bodyPr anchor="ctr" anchorCtr="0"/>
          <a:lstStyle>
            <a:lvl1pPr marL="0" indent="0" algn="ctr">
              <a:buNone/>
              <a:defRPr sz="3200" i="1" baseline="0">
                <a:solidFill>
                  <a:srgbClr val="0D29F9"/>
                </a:solidFill>
                <a:latin typeface="Open Sans"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7" name="Image 6"/>
          <p:cNvPicPr/>
          <p:nvPr userDrawn="1"/>
        </p:nvPicPr>
        <p:blipFill>
          <a:blip r:embed="rId3"/>
          <a:stretch>
            <a:fillRect/>
          </a:stretch>
        </p:blipFill>
        <p:spPr>
          <a:xfrm>
            <a:off x="1680874" y="570883"/>
            <a:ext cx="1219200" cy="1041400"/>
          </a:xfrm>
          <a:prstGeom prst="rect">
            <a:avLst/>
          </a:prstGeom>
        </p:spPr>
      </p:pic>
      <p:pic>
        <p:nvPicPr>
          <p:cNvPr id="8" name="Image 7"/>
          <p:cNvPicPr/>
          <p:nvPr userDrawn="1"/>
        </p:nvPicPr>
        <p:blipFill>
          <a:blip r:embed="rId4"/>
          <a:stretch>
            <a:fillRect/>
          </a:stretch>
        </p:blipFill>
        <p:spPr>
          <a:xfrm>
            <a:off x="9273449" y="5299227"/>
            <a:ext cx="1397000" cy="11811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hapter">
    <p:spTree>
      <p:nvGrpSpPr>
        <p:cNvPr id="1" name=""/>
        <p:cNvGrpSpPr/>
        <p:nvPr/>
      </p:nvGrpSpPr>
      <p:grpSpPr>
        <a:xfrm>
          <a:off x="0" y="0"/>
          <a:ext cx="0" cy="0"/>
          <a:chOff x="0" y="0"/>
          <a:chExt cx="0" cy="0"/>
        </a:xfrm>
      </p:grpSpPr>
      <p:pic>
        <p:nvPicPr>
          <p:cNvPr id="5" name="Image 4"/>
          <p:cNvPicPr/>
          <p:nvPr userDrawn="1"/>
        </p:nvPicPr>
        <p:blipFill>
          <a:blip r:embed="rId2"/>
          <a:stretch>
            <a:fillRect/>
          </a:stretch>
        </p:blipFill>
        <p:spPr>
          <a:xfrm>
            <a:off x="0" y="-189470"/>
            <a:ext cx="4330700" cy="3517900"/>
          </a:xfrm>
          <a:prstGeom prst="rect">
            <a:avLst/>
          </a:prstGeom>
        </p:spPr>
      </p:pic>
      <p:sp>
        <p:nvSpPr>
          <p:cNvPr id="2" name="Title 1"/>
          <p:cNvSpPr>
            <a:spLocks noGrp="1"/>
          </p:cNvSpPr>
          <p:nvPr>
            <p:ph type="title"/>
          </p:nvPr>
        </p:nvSpPr>
        <p:spPr>
          <a:xfrm>
            <a:off x="1046204" y="2935014"/>
            <a:ext cx="10335794" cy="2888152"/>
          </a:xfrm>
          <a:prstGeom prst="rect">
            <a:avLst/>
          </a:prstGeom>
        </p:spPr>
        <p:txBody>
          <a:bodyPr lIns="0" anchor="t" anchorCtr="0"/>
          <a:lstStyle>
            <a:lvl1pPr>
              <a:defRPr sz="4400" b="1" i="0" cap="all" baseline="0">
                <a:ln w="25400">
                  <a:solidFill>
                    <a:srgbClr val="48B9FF"/>
                  </a:solidFill>
                </a:ln>
                <a:noFill/>
                <a:latin typeface="Open Sans" charset="0"/>
              </a:defRPr>
            </a:lvl1pPr>
          </a:lstStyle>
          <a:p>
            <a:r>
              <a:rPr lang="en-US"/>
              <a:t>Click to edit Master title style</a:t>
            </a:r>
            <a:endParaRPr lang="en-US" dirty="0"/>
          </a:p>
        </p:txBody>
      </p:sp>
      <p:sp>
        <p:nvSpPr>
          <p:cNvPr id="18" name="Espace réservé du texte 17"/>
          <p:cNvSpPr>
            <a:spLocks noGrp="1"/>
          </p:cNvSpPr>
          <p:nvPr>
            <p:ph type="body" sz="quarter" idx="13"/>
          </p:nvPr>
        </p:nvSpPr>
        <p:spPr>
          <a:xfrm>
            <a:off x="1046204" y="949930"/>
            <a:ext cx="10335794" cy="1766888"/>
          </a:xfrm>
          <a:prstGeom prst="rect">
            <a:avLst/>
          </a:prstGeom>
        </p:spPr>
        <p:txBody>
          <a:bodyPr lIns="0" anchor="b" anchorCtr="0"/>
          <a:lstStyle>
            <a:lvl1pPr marL="0" indent="0">
              <a:buFontTx/>
              <a:buNone/>
              <a:defRPr b="0" i="0" cap="all" baseline="0">
                <a:latin typeface="Open Sans" panose="020B0606030504020204" pitchFamily="34" charset="0"/>
              </a:defRPr>
            </a:lvl1p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810000" y="720000"/>
            <a:ext cx="10571998" cy="1172299"/>
          </a:xfrm>
        </p:spPr>
        <p:txBody>
          <a:bodyPr lIns="90000" anchor="t" anchorCtr="0"/>
          <a:lstStyle/>
          <a:p>
            <a:endParaRPr lang="en-US" dirty="0"/>
          </a:p>
        </p:txBody>
      </p:sp>
      <p:sp>
        <p:nvSpPr>
          <p:cNvPr id="3" name="Content Placeholder 2"/>
          <p:cNvSpPr>
            <a:spLocks noGrp="1"/>
          </p:cNvSpPr>
          <p:nvPr>
            <p:ph idx="1"/>
          </p:nvPr>
        </p:nvSpPr>
        <p:spPr>
          <a:xfrm>
            <a:off x="818712" y="1892299"/>
            <a:ext cx="10554574" cy="3966499"/>
          </a:xfrm>
          <a:prstGeom prst="rect">
            <a:avLst/>
          </a:prstGeom>
        </p:spPr>
        <p:txBody>
          <a:bodyPr/>
          <a:lstStyle>
            <a:lvl1pPr marL="342900" indent="-342900">
              <a:buClr>
                <a:srgbClr val="48B9FF"/>
              </a:buClr>
              <a:buFont typeface="Arial" charset="0"/>
              <a:buChar char="•"/>
              <a:defRPr/>
            </a:lvl1pPr>
            <a:lvl2pPr marL="742950" indent="-285750">
              <a:buClr>
                <a:srgbClr val="0D29F9"/>
              </a:buClr>
              <a:buFont typeface="Courier New" charset="0"/>
              <a:buChar char="o"/>
              <a:defRPr/>
            </a:lvl2pPr>
            <a:lvl3pPr marL="1143000" indent="-228600">
              <a:buClr>
                <a:srgbClr val="48B9FF"/>
              </a:buClr>
              <a:buFont typeface="Wingdings" charset="2"/>
              <a:buChar char="§"/>
              <a:defRPr/>
            </a:lvl3pPr>
            <a:lvl4pPr marL="1600200" indent="-228600">
              <a:buClr>
                <a:srgbClr val="0D29F9"/>
              </a:buClr>
              <a:buFont typeface="Wingdings" charset="2"/>
              <a:buChar char="q"/>
              <a:defRPr/>
            </a:lvl4pPr>
            <a:lvl5pPr marL="2057400" indent="-228600">
              <a:buClr>
                <a:srgbClr val="48B9FF"/>
              </a:buClr>
              <a:buFont typeface="Arial" charset="0"/>
              <a:buChar char="•"/>
              <a:defRPr/>
            </a:lvl5pPr>
          </a:lstStyle>
          <a:p>
            <a:r>
              <a:rPr lang="fr-FR" dirty="0"/>
              <a:t>Cliquez pour modifier les styles du texte du masque</a:t>
            </a:r>
          </a:p>
          <a:p>
            <a:pPr marL="742950" lvl="1" indent="-285750">
              <a:buClr>
                <a:srgbClr val="0D29F9"/>
              </a:buClr>
              <a:buFont typeface="Courier New" charset="0"/>
              <a:buChar char="o"/>
            </a:pPr>
            <a:r>
              <a:rPr lang="fr-FR" dirty="0"/>
              <a:t>Deuxième niveau</a:t>
            </a:r>
          </a:p>
          <a:p>
            <a:pPr marL="1143000" lvl="2" indent="-228600">
              <a:buClr>
                <a:srgbClr val="48B9FF"/>
              </a:buClr>
              <a:buFont typeface="Wingdings" charset="2"/>
              <a:buChar char="§"/>
            </a:pPr>
            <a:r>
              <a:rPr lang="fr-FR" dirty="0"/>
              <a:t>Troisième niveau</a:t>
            </a:r>
          </a:p>
          <a:p>
            <a:pPr marL="1600200" lvl="3" indent="-228600">
              <a:buClr>
                <a:srgbClr val="0D29F9"/>
              </a:buClr>
              <a:buFont typeface="Wingdings" charset="2"/>
              <a:buChar char="q"/>
            </a:pPr>
            <a:r>
              <a:rPr lang="fr-FR" dirty="0"/>
              <a:t>Quatrième niveau</a:t>
            </a:r>
          </a:p>
          <a:p>
            <a:pPr marL="2057400" lvl="4" indent="-228600">
              <a:buClr>
                <a:srgbClr val="48B9FF"/>
              </a:buClr>
              <a:buFont typeface="Arial" charset="0"/>
              <a:buChar char="•"/>
            </a:pPr>
            <a:r>
              <a:rPr lang="fr-FR" dirty="0"/>
              <a:t>Cinquième niveau</a:t>
            </a:r>
            <a:endParaRPr lang="en-US" dirty="0"/>
          </a:p>
        </p:txBody>
      </p:sp>
      <p:sp>
        <p:nvSpPr>
          <p:cNvPr id="5" name="Footer Placeholder 4"/>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0C3EA1D6-2DF7-C647-9915-9698C6C0D9C8}"/>
              </a:ext>
            </a:extLst>
          </p:cNvPr>
          <p:cNvSpPr>
            <a:spLocks noGrp="1"/>
          </p:cNvSpPr>
          <p:nvPr>
            <p:ph type="sldNum" sz="quarter" idx="12"/>
          </p:nvPr>
        </p:nvSpPr>
        <p:spPr>
          <a:xfrm>
            <a:off x="10917124" y="6161187"/>
            <a:ext cx="1062155" cy="490599"/>
          </a:xfrm>
          <a:prstGeom prst="rect">
            <a:avLst/>
          </a:prstGeom>
        </p:spPr>
        <p:txBody>
          <a:bodyPr/>
          <a:lstStyle>
            <a:lvl1pPr algn="r">
              <a:defRPr sz="2800" b="1" i="0" baseline="0">
                <a:latin typeface="Open Sans" charset="0"/>
              </a:defRPr>
            </a:lvl1pPr>
          </a:lstStyle>
          <a:p>
            <a:fld id="{EE564337-EC0D-514C-8926-9471E1A66B46}"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810000" y="720000"/>
            <a:ext cx="10571998" cy="1172299"/>
          </a:xfrm>
        </p:spPr>
        <p:txBody>
          <a:bodyPr anchor="t" anchorCtr="0"/>
          <a:lstStyle/>
          <a:p>
            <a:endParaRPr lang="en-US" dirty="0"/>
          </a:p>
        </p:txBody>
      </p:sp>
      <p:sp>
        <p:nvSpPr>
          <p:cNvPr id="3" name="Content Placeholder 2"/>
          <p:cNvSpPr>
            <a:spLocks noGrp="1"/>
          </p:cNvSpPr>
          <p:nvPr>
            <p:ph sz="half" idx="1"/>
          </p:nvPr>
        </p:nvSpPr>
        <p:spPr>
          <a:xfrm>
            <a:off x="818712" y="1892299"/>
            <a:ext cx="5185873" cy="3968751"/>
          </a:xfrm>
          <a:prstGeom prst="rect">
            <a:avLst/>
          </a:prstGeom>
        </p:spPr>
        <p:txBody>
          <a:bodyPr>
            <a:normAutofit/>
          </a:bodyPr>
          <a:lstStyle>
            <a:lvl1pPr marL="342900" indent="-342900">
              <a:buClr>
                <a:srgbClr val="48B9FF"/>
              </a:buClr>
              <a:buFont typeface="Arial" charset="0"/>
              <a:buChar char="•"/>
              <a:defRPr/>
            </a:lvl1pPr>
            <a:lvl2pPr marL="742950" indent="-285750">
              <a:buClr>
                <a:srgbClr val="0D29F9"/>
              </a:buClr>
              <a:buFont typeface="Courier New" charset="0"/>
              <a:buChar char="o"/>
              <a:defRPr/>
            </a:lvl2pPr>
            <a:lvl3pPr marL="1143000" indent="-228600">
              <a:buClr>
                <a:srgbClr val="48B9FF"/>
              </a:buClr>
              <a:buFont typeface="Wingdings" charset="2"/>
              <a:buChar char="§"/>
              <a:defRPr/>
            </a:lvl3pPr>
            <a:lvl4pPr marL="1600200" indent="-228600">
              <a:buClr>
                <a:srgbClr val="0D29F9"/>
              </a:buClr>
              <a:buFont typeface="Wingdings" charset="2"/>
              <a:buChar char="q"/>
              <a:defRPr/>
            </a:lvl4pPr>
            <a:lvl5pPr marL="2057400" indent="-228600">
              <a:buClr>
                <a:srgbClr val="48B9FF"/>
              </a:buClr>
              <a:buFont typeface="Arial" charset="0"/>
              <a:buChar char="•"/>
              <a:defRPr/>
            </a:lvl5pPr>
          </a:lstStyle>
          <a:p>
            <a:r>
              <a:rPr lang="fr-FR" dirty="0"/>
              <a:t>Cliquez pour modifier les styles du texte du masque</a:t>
            </a:r>
          </a:p>
          <a:p>
            <a:pPr marL="742950" lvl="1" indent="-285750">
              <a:buClr>
                <a:srgbClr val="0D29F9"/>
              </a:buClr>
              <a:buFont typeface="Courier New" charset="0"/>
              <a:buChar char="o"/>
            </a:pPr>
            <a:r>
              <a:rPr lang="fr-FR" dirty="0"/>
              <a:t>Deuxième niveau</a:t>
            </a:r>
          </a:p>
          <a:p>
            <a:pPr marL="1143000" lvl="2" indent="-228600">
              <a:buClr>
                <a:srgbClr val="48B9FF"/>
              </a:buClr>
              <a:buFont typeface="Wingdings" charset="2"/>
              <a:buChar char="§"/>
            </a:pPr>
            <a:r>
              <a:rPr lang="fr-FR" dirty="0"/>
              <a:t>Troisième niveau</a:t>
            </a:r>
          </a:p>
          <a:p>
            <a:pPr marL="1600200" lvl="3" indent="-228600">
              <a:buClr>
                <a:srgbClr val="0D29F9"/>
              </a:buClr>
              <a:buFont typeface="Wingdings" charset="2"/>
              <a:buChar char="q"/>
            </a:pPr>
            <a:r>
              <a:rPr lang="fr-FR" dirty="0"/>
              <a:t>Quatrième niveau</a:t>
            </a:r>
          </a:p>
          <a:p>
            <a:pPr marL="2057400" lvl="4" indent="-228600">
              <a:buClr>
                <a:srgbClr val="48B9FF"/>
              </a:buClr>
              <a:buFont typeface="Arial" charset="0"/>
              <a:buChar char="•"/>
            </a:pPr>
            <a:r>
              <a:rPr lang="fr-FR" dirty="0"/>
              <a:t>Cinquième niveau</a:t>
            </a:r>
            <a:endParaRPr lang="en-US" dirty="0"/>
          </a:p>
        </p:txBody>
      </p:sp>
      <p:sp>
        <p:nvSpPr>
          <p:cNvPr id="4" name="Content Placeholder 3"/>
          <p:cNvSpPr>
            <a:spLocks noGrp="1"/>
          </p:cNvSpPr>
          <p:nvPr>
            <p:ph sz="half" idx="2"/>
          </p:nvPr>
        </p:nvSpPr>
        <p:spPr>
          <a:xfrm>
            <a:off x="6187415" y="1892299"/>
            <a:ext cx="5194583" cy="3968752"/>
          </a:xfrm>
          <a:prstGeom prst="rect">
            <a:avLst/>
          </a:prstGeom>
        </p:spPr>
        <p:txBody>
          <a:bodyPr>
            <a:normAutofit/>
          </a:bodyPr>
          <a:lstStyle>
            <a:lvl1pPr marL="342900" indent="-342900">
              <a:buClr>
                <a:srgbClr val="48B9FF"/>
              </a:buClr>
              <a:buFont typeface="Arial" charset="0"/>
              <a:buChar char="•"/>
              <a:defRPr/>
            </a:lvl1pPr>
            <a:lvl2pPr marL="742950" indent="-285750">
              <a:buClr>
                <a:srgbClr val="0D29F9"/>
              </a:buClr>
              <a:buFont typeface="Courier New" charset="0"/>
              <a:buChar char="o"/>
              <a:defRPr/>
            </a:lvl2pPr>
            <a:lvl3pPr marL="1143000" indent="-228600">
              <a:buClr>
                <a:srgbClr val="48B9FF"/>
              </a:buClr>
              <a:buFont typeface="Wingdings" charset="2"/>
              <a:buChar char="§"/>
              <a:defRPr/>
            </a:lvl3pPr>
            <a:lvl4pPr marL="1600200" indent="-228600">
              <a:buClr>
                <a:srgbClr val="0D29F9"/>
              </a:buClr>
              <a:buFont typeface="Wingdings" charset="2"/>
              <a:buChar char="q"/>
              <a:defRPr/>
            </a:lvl4pPr>
            <a:lvl5pPr marL="2057400" indent="-228600">
              <a:buClr>
                <a:srgbClr val="48B9FF"/>
              </a:buClr>
              <a:buFont typeface="Arial" charset="0"/>
              <a:buChar char="•"/>
              <a:defRPr/>
            </a:lvl5pPr>
          </a:lstStyle>
          <a:p>
            <a:r>
              <a:rPr lang="fr-FR" dirty="0"/>
              <a:t>Cliquez pour modifier les styles du texte du masque</a:t>
            </a:r>
          </a:p>
          <a:p>
            <a:pPr marL="742950" lvl="1" indent="-285750">
              <a:buClr>
                <a:srgbClr val="0D29F9"/>
              </a:buClr>
              <a:buFont typeface="Courier New" charset="0"/>
              <a:buChar char="o"/>
            </a:pPr>
            <a:r>
              <a:rPr lang="fr-FR" dirty="0"/>
              <a:t>Deuxième niveau</a:t>
            </a:r>
          </a:p>
          <a:p>
            <a:pPr marL="1143000" lvl="2" indent="-228600">
              <a:buClr>
                <a:srgbClr val="48B9FF"/>
              </a:buClr>
              <a:buFont typeface="Wingdings" charset="2"/>
              <a:buChar char="§"/>
            </a:pPr>
            <a:r>
              <a:rPr lang="fr-FR" dirty="0"/>
              <a:t>Troisième niveau</a:t>
            </a:r>
          </a:p>
          <a:p>
            <a:pPr marL="1600200" lvl="3" indent="-228600">
              <a:buClr>
                <a:srgbClr val="0D29F9"/>
              </a:buClr>
              <a:buFont typeface="Wingdings" charset="2"/>
              <a:buChar char="q"/>
            </a:pPr>
            <a:r>
              <a:rPr lang="fr-FR" dirty="0"/>
              <a:t>Quatrième niveau</a:t>
            </a:r>
          </a:p>
          <a:p>
            <a:pPr marL="2057400" lvl="4" indent="-228600">
              <a:buClr>
                <a:srgbClr val="48B9FF"/>
              </a:buClr>
              <a:buFont typeface="Arial" charset="0"/>
              <a:buChar char="•"/>
            </a:pPr>
            <a:r>
              <a:rPr lang="fr-FR" dirty="0"/>
              <a:t>Cinquième niveau</a:t>
            </a:r>
            <a:endParaRPr lang="en-US" dirty="0"/>
          </a:p>
        </p:txBody>
      </p:sp>
      <p:sp>
        <p:nvSpPr>
          <p:cNvPr id="6" name="Footer Placeholder 5"/>
          <p:cNvSpPr>
            <a:spLocks noGrp="1"/>
          </p:cNvSpPr>
          <p:nvPr>
            <p:ph type="ftr" sz="quarter" idx="11"/>
          </p:nvPr>
        </p:nvSpPr>
        <p:spPr/>
        <p:txBody>
          <a:bodyPr/>
          <a:lstStyle/>
          <a:p>
            <a:endParaRPr lang="en-US" dirty="0"/>
          </a:p>
        </p:txBody>
      </p:sp>
      <p:sp>
        <p:nvSpPr>
          <p:cNvPr id="9" name="Slide Number Placeholder 5"/>
          <p:cNvSpPr>
            <a:spLocks noGrp="1"/>
          </p:cNvSpPr>
          <p:nvPr>
            <p:ph type="sldNum" sz="quarter" idx="12"/>
          </p:nvPr>
        </p:nvSpPr>
        <p:spPr>
          <a:xfrm>
            <a:off x="10917124" y="6161187"/>
            <a:ext cx="1062155" cy="490599"/>
          </a:xfrm>
          <a:prstGeom prst="rect">
            <a:avLst/>
          </a:prstGeom>
        </p:spPr>
        <p:txBody>
          <a:bodyPr/>
          <a:lstStyle>
            <a:lvl1pPr algn="r">
              <a:defRPr sz="2800" b="1" i="0" baseline="0">
                <a:latin typeface="Open Sans" charset="0"/>
              </a:defRPr>
            </a:lvl1pPr>
          </a:lstStyle>
          <a:p>
            <a:fld id="{EE564337-EC0D-514C-8926-9471E1A66B46}"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10000" y="720000"/>
            <a:ext cx="10571998" cy="1159599"/>
          </a:xfrm>
        </p:spPr>
        <p:txBody>
          <a:bodyPr anchor="t" anchorCtr="0"/>
          <a:lstStyle>
            <a:lvl1pPr>
              <a:defRPr/>
            </a:lvl1pPr>
          </a:lstStyle>
          <a:p>
            <a:endParaRPr lang="en-US" dirty="0"/>
          </a:p>
        </p:txBody>
      </p:sp>
      <p:sp>
        <p:nvSpPr>
          <p:cNvPr id="3" name="Text Placeholder 2"/>
          <p:cNvSpPr>
            <a:spLocks noGrp="1"/>
          </p:cNvSpPr>
          <p:nvPr>
            <p:ph type="body" idx="1"/>
          </p:nvPr>
        </p:nvSpPr>
        <p:spPr>
          <a:xfrm>
            <a:off x="814728" y="1879600"/>
            <a:ext cx="5189857" cy="871537"/>
          </a:xfrm>
          <a:prstGeom prst="rect">
            <a:avLst/>
          </a:prstGeom>
        </p:spPr>
        <p:txBody>
          <a:bodyPr anchor="b" anchorCtr="0">
            <a:noAutofit/>
          </a:bodyPr>
          <a:lstStyle>
            <a:lvl1pPr marL="0" indent="0" algn="l">
              <a:buNone/>
              <a:defRPr sz="2000" b="1">
                <a:solidFill>
                  <a:srgbClr val="0D29F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fr-FR" dirty="0"/>
          </a:p>
        </p:txBody>
      </p:sp>
      <p:sp>
        <p:nvSpPr>
          <p:cNvPr id="4" name="Content Placeholder 3"/>
          <p:cNvSpPr>
            <a:spLocks noGrp="1"/>
          </p:cNvSpPr>
          <p:nvPr>
            <p:ph sz="half" idx="2" hasCustomPrompt="1"/>
          </p:nvPr>
        </p:nvSpPr>
        <p:spPr>
          <a:xfrm>
            <a:off x="814729" y="2751138"/>
            <a:ext cx="5189856" cy="3109913"/>
          </a:xfrm>
          <a:prstGeom prst="rect">
            <a:avLst/>
          </a:prstGeom>
        </p:spPr>
        <p:txBody>
          <a:bodyPr anchor="t">
            <a:normAutofit/>
          </a:bodyPr>
          <a:lstStyle>
            <a:lvl1pPr marL="342900" indent="-342900">
              <a:buClr>
                <a:srgbClr val="48B9FF"/>
              </a:buClr>
              <a:buFont typeface="Arial" charset="0"/>
              <a:buChar char="•"/>
              <a:defRPr/>
            </a:lvl1pPr>
            <a:lvl2pPr marL="742950" indent="-285750">
              <a:buClr>
                <a:srgbClr val="0D29F9"/>
              </a:buClr>
              <a:buFont typeface="Courier New" charset="0"/>
              <a:buChar char="o"/>
              <a:defRPr/>
            </a:lvl2pPr>
            <a:lvl3pPr marL="1143000" indent="-228600">
              <a:buClr>
                <a:srgbClr val="48B9FF"/>
              </a:buClr>
              <a:buFont typeface="Wingdings" charset="2"/>
              <a:buChar char="§"/>
              <a:defRPr/>
            </a:lvl3pPr>
            <a:lvl4pPr marL="1600200" indent="-228600">
              <a:buClr>
                <a:srgbClr val="0D29F9"/>
              </a:buClr>
              <a:buFont typeface="Wingdings" charset="2"/>
              <a:buChar char="q"/>
              <a:defRPr/>
            </a:lvl4pPr>
            <a:lvl5pPr marL="2057400" indent="-228600">
              <a:buClr>
                <a:srgbClr val="48B9FF"/>
              </a:buClr>
              <a:buFont typeface="Arial" charset="0"/>
              <a:buChar char="•"/>
              <a:defRPr/>
            </a:lvl5pPr>
          </a:lstStyle>
          <a:p>
            <a:r>
              <a:rPr lang="fr-FR" dirty="0"/>
              <a:t>Cliquez pour modifier les styles du texte du masque</a:t>
            </a:r>
          </a:p>
          <a:p>
            <a:pPr marL="742950" lvl="1" indent="-285750">
              <a:buClr>
                <a:srgbClr val="0D29F9"/>
              </a:buClr>
              <a:buFont typeface="Courier New" charset="0"/>
              <a:buChar char="o"/>
            </a:pPr>
            <a:r>
              <a:rPr lang="fr-FR" dirty="0"/>
              <a:t>Deuxième niveau</a:t>
            </a:r>
          </a:p>
          <a:p>
            <a:pPr marL="1143000" lvl="2" indent="-228600">
              <a:buClr>
                <a:srgbClr val="48B9FF"/>
              </a:buClr>
              <a:buFont typeface="Wingdings" charset="2"/>
              <a:buChar char="§"/>
            </a:pPr>
            <a:r>
              <a:rPr lang="fr-FR" dirty="0"/>
              <a:t>Troisième niveau</a:t>
            </a:r>
          </a:p>
          <a:p>
            <a:pPr marL="1600200" lvl="3" indent="-228600">
              <a:buClr>
                <a:srgbClr val="0D29F9"/>
              </a:buClr>
              <a:buFont typeface="Wingdings" charset="2"/>
              <a:buChar char="q"/>
            </a:pPr>
            <a:r>
              <a:rPr lang="fr-FR" dirty="0"/>
              <a:t>Quatrième niveau</a:t>
            </a:r>
          </a:p>
          <a:p>
            <a:pPr marL="2057400" lvl="4" indent="-228600">
              <a:buClr>
                <a:srgbClr val="48B9FF"/>
              </a:buClr>
              <a:buFont typeface="Arial" charset="0"/>
              <a:buChar char="•"/>
            </a:pPr>
            <a:r>
              <a:rPr lang="fr-FR" dirty="0"/>
              <a:t>Cinquième niveau</a:t>
            </a:r>
            <a:endParaRPr lang="en-US" dirty="0"/>
          </a:p>
        </p:txBody>
      </p:sp>
      <p:sp>
        <p:nvSpPr>
          <p:cNvPr id="5" name="Text Placeholder 4"/>
          <p:cNvSpPr>
            <a:spLocks noGrp="1"/>
          </p:cNvSpPr>
          <p:nvPr>
            <p:ph type="body" sz="quarter" idx="3"/>
          </p:nvPr>
        </p:nvSpPr>
        <p:spPr>
          <a:xfrm>
            <a:off x="6187415" y="1879600"/>
            <a:ext cx="5194583" cy="871537"/>
          </a:xfrm>
          <a:prstGeom prst="rect">
            <a:avLst/>
          </a:prstGeom>
        </p:spPr>
        <p:txBody>
          <a:bodyPr anchor="b">
            <a:noAutofit/>
          </a:bodyPr>
          <a:lstStyle>
            <a:lvl1pPr marL="0" indent="0" algn="l">
              <a:buNone/>
              <a:defRPr sz="2000" b="1">
                <a:solidFill>
                  <a:srgbClr val="0D29F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fr-FR" dirty="0"/>
          </a:p>
        </p:txBody>
      </p:sp>
      <p:sp>
        <p:nvSpPr>
          <p:cNvPr id="6" name="Content Placeholder 5"/>
          <p:cNvSpPr>
            <a:spLocks noGrp="1"/>
          </p:cNvSpPr>
          <p:nvPr>
            <p:ph sz="quarter" idx="4"/>
          </p:nvPr>
        </p:nvSpPr>
        <p:spPr>
          <a:xfrm>
            <a:off x="6187415" y="2751138"/>
            <a:ext cx="5194583" cy="3109913"/>
          </a:xfrm>
          <a:prstGeom prst="rect">
            <a:avLst/>
          </a:prstGeom>
        </p:spPr>
        <p:txBody>
          <a:bodyPr anchor="t">
            <a:normAutofit/>
          </a:bodyPr>
          <a:lstStyle>
            <a:lvl1pPr marL="342900" indent="-342900">
              <a:buClr>
                <a:srgbClr val="48B9FF"/>
              </a:buClr>
              <a:buFont typeface="Arial" charset="0"/>
              <a:buChar char="•"/>
              <a:defRPr/>
            </a:lvl1pPr>
            <a:lvl2pPr marL="742950" indent="-285750">
              <a:buClr>
                <a:srgbClr val="0D29F9"/>
              </a:buClr>
              <a:buFont typeface="Courier New" charset="0"/>
              <a:buChar char="o"/>
              <a:defRPr/>
            </a:lvl2pPr>
            <a:lvl3pPr marL="1143000" indent="-228600">
              <a:buClr>
                <a:srgbClr val="48B9FF"/>
              </a:buClr>
              <a:buFont typeface="Wingdings" charset="2"/>
              <a:buChar char="§"/>
              <a:defRPr/>
            </a:lvl3pPr>
            <a:lvl4pPr marL="1600200" indent="-228600">
              <a:buClr>
                <a:srgbClr val="0D29F9"/>
              </a:buClr>
              <a:buFont typeface="Wingdings" charset="2"/>
              <a:buChar char="q"/>
              <a:defRPr/>
            </a:lvl4pPr>
            <a:lvl5pPr marL="2057400" indent="-228600">
              <a:buClr>
                <a:srgbClr val="48B9FF"/>
              </a:buClr>
              <a:buFont typeface="Arial" charset="0"/>
              <a:buChar char="•"/>
              <a:defRPr/>
            </a:lvl5pPr>
          </a:lstStyle>
          <a:p>
            <a:r>
              <a:rPr lang="fr-FR" dirty="0"/>
              <a:t>Cliquez pour modifier les styles du texte du masque</a:t>
            </a:r>
          </a:p>
          <a:p>
            <a:pPr marL="742950" lvl="1" indent="-285750">
              <a:buClr>
                <a:srgbClr val="0D29F9"/>
              </a:buClr>
              <a:buFont typeface="Courier New" charset="0"/>
              <a:buChar char="o"/>
            </a:pPr>
            <a:r>
              <a:rPr lang="fr-FR" dirty="0"/>
              <a:t>Deuxième niveau</a:t>
            </a:r>
          </a:p>
          <a:p>
            <a:pPr marL="1143000" lvl="2" indent="-228600">
              <a:buClr>
                <a:srgbClr val="48B9FF"/>
              </a:buClr>
              <a:buFont typeface="Wingdings" charset="2"/>
              <a:buChar char="§"/>
            </a:pPr>
            <a:r>
              <a:rPr lang="fr-FR" dirty="0"/>
              <a:t>Troisième niveau</a:t>
            </a:r>
          </a:p>
          <a:p>
            <a:pPr marL="1600200" lvl="3" indent="-228600">
              <a:buClr>
                <a:srgbClr val="0D29F9"/>
              </a:buClr>
              <a:buFont typeface="Wingdings" charset="2"/>
              <a:buChar char="q"/>
            </a:pPr>
            <a:r>
              <a:rPr lang="fr-FR" dirty="0"/>
              <a:t>Quatrième niveau</a:t>
            </a:r>
          </a:p>
          <a:p>
            <a:pPr marL="2057400" lvl="4" indent="-228600">
              <a:buClr>
                <a:srgbClr val="48B9FF"/>
              </a:buClr>
              <a:buFont typeface="Arial" charset="0"/>
              <a:buChar char="•"/>
            </a:pPr>
            <a:r>
              <a:rPr lang="fr-FR" dirty="0"/>
              <a:t>Cinquième niveau</a:t>
            </a:r>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Slide Number Placeholder 5"/>
          <p:cNvSpPr>
            <a:spLocks noGrp="1"/>
          </p:cNvSpPr>
          <p:nvPr>
            <p:ph type="sldNum" sz="quarter" idx="12"/>
          </p:nvPr>
        </p:nvSpPr>
        <p:spPr>
          <a:xfrm>
            <a:off x="10917124" y="6161187"/>
            <a:ext cx="1062155" cy="490599"/>
          </a:xfrm>
          <a:prstGeom prst="rect">
            <a:avLst/>
          </a:prstGeom>
        </p:spPr>
        <p:txBody>
          <a:bodyPr/>
          <a:lstStyle>
            <a:lvl1pPr algn="r">
              <a:defRPr sz="2800" b="1" i="0" baseline="0">
                <a:latin typeface="Open Sans" charset="0"/>
              </a:defRPr>
            </a:lvl1pPr>
          </a:lstStyle>
          <a:p>
            <a:fld id="{EE564337-EC0D-514C-8926-9471E1A66B46}"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810000" y="720000"/>
            <a:ext cx="10571998" cy="1172299"/>
          </a:xfrm>
        </p:spPr>
        <p:txBody>
          <a:bodyPr lIns="90000" anchor="t" anchorCtr="0"/>
          <a:lstStyle/>
          <a:p>
            <a:endParaRPr lang="en-US" dirty="0"/>
          </a:p>
        </p:txBody>
      </p:sp>
      <p:sp>
        <p:nvSpPr>
          <p:cNvPr id="3" name="Content Placeholder 2"/>
          <p:cNvSpPr>
            <a:spLocks noGrp="1"/>
          </p:cNvSpPr>
          <p:nvPr>
            <p:ph idx="1"/>
          </p:nvPr>
        </p:nvSpPr>
        <p:spPr>
          <a:xfrm>
            <a:off x="818712" y="1892299"/>
            <a:ext cx="10554574" cy="3966499"/>
          </a:xfrm>
          <a:prstGeom prst="rect">
            <a:avLst/>
          </a:prstGeom>
        </p:spPr>
        <p:txBody>
          <a:bodyPr/>
          <a:lstStyle>
            <a:lvl1pPr marL="342900" indent="-342900">
              <a:buClr>
                <a:srgbClr val="48B9FF"/>
              </a:buClr>
              <a:buFont typeface="Arial" charset="0"/>
              <a:buChar char="•"/>
              <a:defRPr/>
            </a:lvl1pPr>
            <a:lvl2pPr marL="742950" indent="-285750">
              <a:buClr>
                <a:srgbClr val="0D29F9"/>
              </a:buClr>
              <a:buFont typeface="Courier New" charset="0"/>
              <a:buChar char="o"/>
              <a:defRPr/>
            </a:lvl2pPr>
            <a:lvl3pPr marL="1143000" indent="-228600">
              <a:buClr>
                <a:srgbClr val="48B9FF"/>
              </a:buClr>
              <a:buFont typeface="Wingdings" charset="2"/>
              <a:buChar char="§"/>
              <a:defRPr/>
            </a:lvl3pPr>
            <a:lvl4pPr marL="1600200" indent="-228600">
              <a:buClr>
                <a:srgbClr val="0D29F9"/>
              </a:buClr>
              <a:buFont typeface="Wingdings" charset="2"/>
              <a:buChar char="q"/>
              <a:defRPr/>
            </a:lvl4pPr>
            <a:lvl5pPr marL="2057400" indent="-228600">
              <a:buClr>
                <a:srgbClr val="48B9FF"/>
              </a:buClr>
              <a:buFont typeface="Arial" charset="0"/>
              <a:buChar char="•"/>
              <a:defRPr/>
            </a:lvl5pPr>
          </a:lstStyle>
          <a:p>
            <a:r>
              <a:rPr lang="fr-FR" dirty="0"/>
              <a:t>Cliquez pour modifier les styles du texte du masque</a:t>
            </a:r>
          </a:p>
          <a:p>
            <a:pPr marL="742950" lvl="1" indent="-285750">
              <a:buClr>
                <a:srgbClr val="0D29F9"/>
              </a:buClr>
              <a:buFont typeface="Courier New" charset="0"/>
              <a:buChar char="o"/>
            </a:pPr>
            <a:r>
              <a:rPr lang="fr-FR" dirty="0"/>
              <a:t>Deuxième niveau</a:t>
            </a:r>
          </a:p>
          <a:p>
            <a:pPr marL="1143000" lvl="2" indent="-228600">
              <a:buClr>
                <a:srgbClr val="48B9FF"/>
              </a:buClr>
              <a:buFont typeface="Wingdings" charset="2"/>
              <a:buChar char="§"/>
            </a:pPr>
            <a:r>
              <a:rPr lang="fr-FR" dirty="0"/>
              <a:t>Troisième niveau</a:t>
            </a:r>
          </a:p>
          <a:p>
            <a:pPr marL="1600200" lvl="3" indent="-228600">
              <a:buClr>
                <a:srgbClr val="0D29F9"/>
              </a:buClr>
              <a:buFont typeface="Wingdings" charset="2"/>
              <a:buChar char="q"/>
            </a:pPr>
            <a:r>
              <a:rPr lang="fr-FR" dirty="0"/>
              <a:t>Quatrième niveau</a:t>
            </a:r>
          </a:p>
          <a:p>
            <a:pPr marL="2057400" lvl="4" indent="-228600">
              <a:buClr>
                <a:srgbClr val="48B9FF"/>
              </a:buClr>
              <a:buFont typeface="Arial" charset="0"/>
              <a:buChar char="•"/>
            </a:pPr>
            <a:r>
              <a:rPr lang="fr-FR" dirty="0"/>
              <a:t>Cinquième niveau</a:t>
            </a:r>
            <a:endParaRPr lang="en-US" dirty="0"/>
          </a:p>
        </p:txBody>
      </p:sp>
      <p:sp>
        <p:nvSpPr>
          <p:cNvPr id="5" name="Footer Placeholder 4"/>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0C3EA1D6-2DF7-C647-9915-9698C6C0D9C8}"/>
              </a:ext>
            </a:extLst>
          </p:cNvPr>
          <p:cNvSpPr>
            <a:spLocks noGrp="1"/>
          </p:cNvSpPr>
          <p:nvPr>
            <p:ph type="sldNum" sz="quarter" idx="12"/>
          </p:nvPr>
        </p:nvSpPr>
        <p:spPr>
          <a:xfrm>
            <a:off x="10917124" y="6161187"/>
            <a:ext cx="1062155" cy="490599"/>
          </a:xfrm>
          <a:prstGeom prst="rect">
            <a:avLst/>
          </a:prstGeom>
        </p:spPr>
        <p:txBody>
          <a:bodyPr/>
          <a:lstStyle>
            <a:lvl1pPr algn="r">
              <a:defRPr sz="2800" b="1" i="0" baseline="0">
                <a:latin typeface="Open Sans" charset="0"/>
              </a:defRPr>
            </a:lvl1pPr>
          </a:lstStyle>
          <a:p>
            <a:fld id="{EE564337-EC0D-514C-8926-9471E1A66B46}" type="slidenum">
              <a:rPr lang="en-US" smtClean="0"/>
              <a:pPr/>
              <a:t>‹#›</a:t>
            </a:fld>
            <a:endParaRPr lang="en-US" dirty="0"/>
          </a:p>
        </p:txBody>
      </p:sp>
    </p:spTree>
    <p:extLst>
      <p:ext uri="{BB962C8B-B14F-4D97-AF65-F5344CB8AC3E}">
        <p14:creationId xmlns:p14="http://schemas.microsoft.com/office/powerpoint/2010/main" val="2957518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810000" y="720000"/>
            <a:ext cx="10571998" cy="1172299"/>
          </a:xfrm>
        </p:spPr>
        <p:txBody>
          <a:bodyPr anchor="t" anchorCtr="0"/>
          <a:lstStyle/>
          <a:p>
            <a:endParaRPr lang="en-US" dirty="0"/>
          </a:p>
        </p:txBody>
      </p:sp>
      <p:sp>
        <p:nvSpPr>
          <p:cNvPr id="3" name="Content Placeholder 2"/>
          <p:cNvSpPr>
            <a:spLocks noGrp="1"/>
          </p:cNvSpPr>
          <p:nvPr>
            <p:ph sz="half" idx="1"/>
          </p:nvPr>
        </p:nvSpPr>
        <p:spPr>
          <a:xfrm>
            <a:off x="818712" y="1892299"/>
            <a:ext cx="5185873" cy="3968751"/>
          </a:xfrm>
          <a:prstGeom prst="rect">
            <a:avLst/>
          </a:prstGeom>
        </p:spPr>
        <p:txBody>
          <a:bodyPr>
            <a:normAutofit/>
          </a:bodyPr>
          <a:lstStyle>
            <a:lvl1pPr marL="342900" indent="-342900">
              <a:buClr>
                <a:srgbClr val="48B9FF"/>
              </a:buClr>
              <a:buFont typeface="Arial" charset="0"/>
              <a:buChar char="•"/>
              <a:defRPr/>
            </a:lvl1pPr>
            <a:lvl2pPr marL="742950" indent="-285750">
              <a:buClr>
                <a:srgbClr val="0D29F9"/>
              </a:buClr>
              <a:buFont typeface="Courier New" charset="0"/>
              <a:buChar char="o"/>
              <a:defRPr/>
            </a:lvl2pPr>
            <a:lvl3pPr marL="1143000" indent="-228600">
              <a:buClr>
                <a:srgbClr val="48B9FF"/>
              </a:buClr>
              <a:buFont typeface="Wingdings" charset="2"/>
              <a:buChar char="§"/>
              <a:defRPr/>
            </a:lvl3pPr>
            <a:lvl4pPr marL="1600200" indent="-228600">
              <a:buClr>
                <a:srgbClr val="0D29F9"/>
              </a:buClr>
              <a:buFont typeface="Wingdings" charset="2"/>
              <a:buChar char="q"/>
              <a:defRPr/>
            </a:lvl4pPr>
            <a:lvl5pPr marL="2057400" indent="-228600">
              <a:buClr>
                <a:srgbClr val="48B9FF"/>
              </a:buClr>
              <a:buFont typeface="Arial" charset="0"/>
              <a:buChar char="•"/>
              <a:defRPr/>
            </a:lvl5pPr>
          </a:lstStyle>
          <a:p>
            <a:r>
              <a:rPr lang="fr-FR" dirty="0"/>
              <a:t>Cliquez pour modifier les styles du texte du masque</a:t>
            </a:r>
          </a:p>
          <a:p>
            <a:pPr marL="742950" lvl="1" indent="-285750">
              <a:buClr>
                <a:srgbClr val="0D29F9"/>
              </a:buClr>
              <a:buFont typeface="Courier New" charset="0"/>
              <a:buChar char="o"/>
            </a:pPr>
            <a:r>
              <a:rPr lang="fr-FR" dirty="0"/>
              <a:t>Deuxième niveau</a:t>
            </a:r>
          </a:p>
          <a:p>
            <a:pPr marL="1143000" lvl="2" indent="-228600">
              <a:buClr>
                <a:srgbClr val="48B9FF"/>
              </a:buClr>
              <a:buFont typeface="Wingdings" charset="2"/>
              <a:buChar char="§"/>
            </a:pPr>
            <a:r>
              <a:rPr lang="fr-FR" dirty="0"/>
              <a:t>Troisième niveau</a:t>
            </a:r>
          </a:p>
          <a:p>
            <a:pPr marL="1600200" lvl="3" indent="-228600">
              <a:buClr>
                <a:srgbClr val="0D29F9"/>
              </a:buClr>
              <a:buFont typeface="Wingdings" charset="2"/>
              <a:buChar char="q"/>
            </a:pPr>
            <a:r>
              <a:rPr lang="fr-FR" dirty="0"/>
              <a:t>Quatrième niveau</a:t>
            </a:r>
          </a:p>
          <a:p>
            <a:pPr marL="2057400" lvl="4" indent="-228600">
              <a:buClr>
                <a:srgbClr val="48B9FF"/>
              </a:buClr>
              <a:buFont typeface="Arial" charset="0"/>
              <a:buChar char="•"/>
            </a:pPr>
            <a:r>
              <a:rPr lang="fr-FR" dirty="0"/>
              <a:t>Cinquième niveau</a:t>
            </a:r>
            <a:endParaRPr lang="en-US" dirty="0"/>
          </a:p>
        </p:txBody>
      </p:sp>
      <p:sp>
        <p:nvSpPr>
          <p:cNvPr id="4" name="Content Placeholder 3"/>
          <p:cNvSpPr>
            <a:spLocks noGrp="1"/>
          </p:cNvSpPr>
          <p:nvPr>
            <p:ph sz="half" idx="2"/>
          </p:nvPr>
        </p:nvSpPr>
        <p:spPr>
          <a:xfrm>
            <a:off x="6187415" y="1892299"/>
            <a:ext cx="5194583" cy="3968752"/>
          </a:xfrm>
          <a:prstGeom prst="rect">
            <a:avLst/>
          </a:prstGeom>
        </p:spPr>
        <p:txBody>
          <a:bodyPr>
            <a:normAutofit/>
          </a:bodyPr>
          <a:lstStyle>
            <a:lvl1pPr marL="342900" indent="-342900">
              <a:buClr>
                <a:srgbClr val="48B9FF"/>
              </a:buClr>
              <a:buFont typeface="Arial" charset="0"/>
              <a:buChar char="•"/>
              <a:defRPr/>
            </a:lvl1pPr>
            <a:lvl2pPr marL="742950" indent="-285750">
              <a:buClr>
                <a:srgbClr val="0D29F9"/>
              </a:buClr>
              <a:buFont typeface="Courier New" charset="0"/>
              <a:buChar char="o"/>
              <a:defRPr/>
            </a:lvl2pPr>
            <a:lvl3pPr marL="1143000" indent="-228600">
              <a:buClr>
                <a:srgbClr val="48B9FF"/>
              </a:buClr>
              <a:buFont typeface="Wingdings" charset="2"/>
              <a:buChar char="§"/>
              <a:defRPr/>
            </a:lvl3pPr>
            <a:lvl4pPr marL="1600200" indent="-228600">
              <a:buClr>
                <a:srgbClr val="0D29F9"/>
              </a:buClr>
              <a:buFont typeface="Wingdings" charset="2"/>
              <a:buChar char="q"/>
              <a:defRPr/>
            </a:lvl4pPr>
            <a:lvl5pPr marL="2057400" indent="-228600">
              <a:buClr>
                <a:srgbClr val="48B9FF"/>
              </a:buClr>
              <a:buFont typeface="Arial" charset="0"/>
              <a:buChar char="•"/>
              <a:defRPr/>
            </a:lvl5pPr>
          </a:lstStyle>
          <a:p>
            <a:r>
              <a:rPr lang="fr-FR" dirty="0"/>
              <a:t>Cliquez pour modifier les styles du texte du masque</a:t>
            </a:r>
          </a:p>
          <a:p>
            <a:pPr marL="742950" lvl="1" indent="-285750">
              <a:buClr>
                <a:srgbClr val="0D29F9"/>
              </a:buClr>
              <a:buFont typeface="Courier New" charset="0"/>
              <a:buChar char="o"/>
            </a:pPr>
            <a:r>
              <a:rPr lang="fr-FR" dirty="0"/>
              <a:t>Deuxième niveau</a:t>
            </a:r>
          </a:p>
          <a:p>
            <a:pPr marL="1143000" lvl="2" indent="-228600">
              <a:buClr>
                <a:srgbClr val="48B9FF"/>
              </a:buClr>
              <a:buFont typeface="Wingdings" charset="2"/>
              <a:buChar char="§"/>
            </a:pPr>
            <a:r>
              <a:rPr lang="fr-FR" dirty="0"/>
              <a:t>Troisième niveau</a:t>
            </a:r>
          </a:p>
          <a:p>
            <a:pPr marL="1600200" lvl="3" indent="-228600">
              <a:buClr>
                <a:srgbClr val="0D29F9"/>
              </a:buClr>
              <a:buFont typeface="Wingdings" charset="2"/>
              <a:buChar char="q"/>
            </a:pPr>
            <a:r>
              <a:rPr lang="fr-FR" dirty="0"/>
              <a:t>Quatrième niveau</a:t>
            </a:r>
          </a:p>
          <a:p>
            <a:pPr marL="2057400" lvl="4" indent="-228600">
              <a:buClr>
                <a:srgbClr val="48B9FF"/>
              </a:buClr>
              <a:buFont typeface="Arial" charset="0"/>
              <a:buChar char="•"/>
            </a:pPr>
            <a:r>
              <a:rPr lang="fr-FR" dirty="0"/>
              <a:t>Cinquième niveau</a:t>
            </a:r>
            <a:endParaRPr lang="en-US" dirty="0"/>
          </a:p>
        </p:txBody>
      </p:sp>
      <p:sp>
        <p:nvSpPr>
          <p:cNvPr id="6" name="Footer Placeholder 5"/>
          <p:cNvSpPr>
            <a:spLocks noGrp="1"/>
          </p:cNvSpPr>
          <p:nvPr>
            <p:ph type="ftr" sz="quarter" idx="11"/>
          </p:nvPr>
        </p:nvSpPr>
        <p:spPr/>
        <p:txBody>
          <a:bodyPr/>
          <a:lstStyle/>
          <a:p>
            <a:endParaRPr lang="en-US" dirty="0"/>
          </a:p>
        </p:txBody>
      </p:sp>
      <p:sp>
        <p:nvSpPr>
          <p:cNvPr id="9" name="Slide Number Placeholder 5"/>
          <p:cNvSpPr>
            <a:spLocks noGrp="1"/>
          </p:cNvSpPr>
          <p:nvPr>
            <p:ph type="sldNum" sz="quarter" idx="12"/>
          </p:nvPr>
        </p:nvSpPr>
        <p:spPr>
          <a:xfrm>
            <a:off x="10917124" y="6161187"/>
            <a:ext cx="1062155" cy="490599"/>
          </a:xfrm>
          <a:prstGeom prst="rect">
            <a:avLst/>
          </a:prstGeom>
        </p:spPr>
        <p:txBody>
          <a:bodyPr/>
          <a:lstStyle>
            <a:lvl1pPr algn="r">
              <a:defRPr sz="2800" b="1" i="0" baseline="0">
                <a:latin typeface="Open Sans" charset="0"/>
              </a:defRPr>
            </a:lvl1pPr>
          </a:lstStyle>
          <a:p>
            <a:fld id="{EE564337-EC0D-514C-8926-9471E1A66B46}" type="slidenum">
              <a:rPr lang="en-US" smtClean="0"/>
              <a:pPr/>
              <a:t>‹#›</a:t>
            </a:fld>
            <a:endParaRPr lang="en-US" dirty="0"/>
          </a:p>
        </p:txBody>
      </p:sp>
    </p:spTree>
    <p:extLst>
      <p:ext uri="{BB962C8B-B14F-4D97-AF65-F5344CB8AC3E}">
        <p14:creationId xmlns:p14="http://schemas.microsoft.com/office/powerpoint/2010/main" val="22864126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6.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6.jpg"/><Relationship Id="rId5" Type="http://schemas.openxmlformats.org/officeDocument/2006/relationships/image" Target="../media/image2.emf"/><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6.jpg"/><Relationship Id="rId5" Type="http://schemas.openxmlformats.org/officeDocument/2006/relationships/image" Target="../media/image2.emf"/><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6.jp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2.emf"/><Relationship Id="rId5" Type="http://schemas.openxmlformats.org/officeDocument/2006/relationships/theme" Target="../theme/theme5.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65AF5E85-9184-7E4A-B179-B5D44678AD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Tree>
    <p:extLst>
      <p:ext uri="{BB962C8B-B14F-4D97-AF65-F5344CB8AC3E}">
        <p14:creationId xmlns:p14="http://schemas.microsoft.com/office/powerpoint/2010/main" val="1073080459"/>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68" r:id="rId4"/>
  </p:sldLayoutIdLst>
  <p:hf hdr="0" dt="0"/>
  <p:txStyles>
    <p:titleStyle>
      <a:lvl1pPr algn="l" defTabSz="914400" rtl="0" eaLnBrk="1" latinLnBrk="0" hangingPunct="1">
        <a:lnSpc>
          <a:spcPct val="90000"/>
        </a:lnSpc>
        <a:spcBef>
          <a:spcPct val="0"/>
        </a:spcBef>
        <a:buNone/>
        <a:defRPr sz="4400" b="1" i="0" kern="1200" cap="all" baseline="0">
          <a:solidFill>
            <a:schemeClr val="tx1"/>
          </a:solidFill>
          <a:latin typeface="Open Sans" panose="020B06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719999"/>
            <a:ext cx="10571998" cy="1473011"/>
          </a:xfrm>
          <a:prstGeom prst="rect">
            <a:avLst/>
          </a:prstGeom>
          <a:effectLst/>
        </p:spPr>
        <p:txBody>
          <a:bodyPr vert="horz" lIns="91440" tIns="45720" rIns="91440" bIns="45720" rtlCol="0" anchor="t" anchorCtr="0">
            <a:noAutofit/>
          </a:bodyPr>
          <a:lstStyle/>
          <a:p>
            <a:endParaRPr lang="en-US" dirty="0"/>
          </a:p>
        </p:txBody>
      </p:sp>
      <p:sp>
        <p:nvSpPr>
          <p:cNvPr id="5" name="Footer Placeholder 4"/>
          <p:cNvSpPr>
            <a:spLocks noGrp="1"/>
          </p:cNvSpPr>
          <p:nvPr>
            <p:ph type="ftr" sz="quarter" idx="3"/>
          </p:nvPr>
        </p:nvSpPr>
        <p:spPr>
          <a:xfrm>
            <a:off x="1084304" y="6041362"/>
            <a:ext cx="9951996" cy="365125"/>
          </a:xfrm>
          <a:prstGeom prst="rect">
            <a:avLst/>
          </a:prstGeom>
        </p:spPr>
        <p:txBody>
          <a:bodyPr vert="horz" lIns="91440" tIns="45720" rIns="91440" bIns="45720" rtlCol="0" anchor="b"/>
          <a:lstStyle>
            <a:lvl1pPr algn="l">
              <a:defRPr sz="900" baseline="0">
                <a:solidFill>
                  <a:schemeClr val="tx1"/>
                </a:solidFill>
                <a:latin typeface="Open Sans" charset="0"/>
              </a:defRPr>
            </a:lvl1pPr>
          </a:lstStyle>
          <a:p>
            <a:endParaRPr lang="en-US" dirty="0"/>
          </a:p>
        </p:txBody>
      </p:sp>
      <p:sp>
        <p:nvSpPr>
          <p:cNvPr id="14" name="Rectangle 13"/>
          <p:cNvSpPr/>
          <p:nvPr userDrawn="1"/>
        </p:nvSpPr>
        <p:spPr>
          <a:xfrm>
            <a:off x="11382000" y="6726194"/>
            <a:ext cx="810000" cy="131806"/>
          </a:xfrm>
          <a:prstGeom prst="rect">
            <a:avLst/>
          </a:prstGeom>
          <a:solidFill>
            <a:srgbClr val="0D2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0" i="0" dirty="0">
                <a:latin typeface="Open Sans" panose="020B0606030504020204" pitchFamily="34" charset="0"/>
              </a:rPr>
              <a:t> </a:t>
            </a:r>
          </a:p>
        </p:txBody>
      </p:sp>
      <p:pic>
        <p:nvPicPr>
          <p:cNvPr id="19" name="Image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1189" y="5764814"/>
            <a:ext cx="578811" cy="918219"/>
          </a:xfrm>
          <a:prstGeom prst="rect">
            <a:avLst/>
          </a:prstGeom>
        </p:spPr>
      </p:pic>
      <p:sp>
        <p:nvSpPr>
          <p:cNvPr id="10" name="Slide Number Placeholder 5">
            <a:extLst>
              <a:ext uri="{FF2B5EF4-FFF2-40B4-BE49-F238E27FC236}">
                <a16:creationId xmlns:a16="http://schemas.microsoft.com/office/drawing/2014/main" id="{7AFB2AB3-142C-6E47-AAB6-ED694BA82257}"/>
              </a:ext>
            </a:extLst>
          </p:cNvPr>
          <p:cNvSpPr>
            <a:spLocks noGrp="1"/>
          </p:cNvSpPr>
          <p:nvPr>
            <p:ph type="sldNum" sz="quarter" idx="4"/>
          </p:nvPr>
        </p:nvSpPr>
        <p:spPr>
          <a:xfrm>
            <a:off x="10917124" y="6161187"/>
            <a:ext cx="1062155" cy="490599"/>
          </a:xfrm>
          <a:prstGeom prst="rect">
            <a:avLst/>
          </a:prstGeom>
        </p:spPr>
        <p:txBody>
          <a:bodyPr/>
          <a:lstStyle>
            <a:lvl1pPr algn="r">
              <a:defRPr sz="2800" b="1" i="0" baseline="0">
                <a:latin typeface="Open Sans" charset="0"/>
              </a:defRPr>
            </a:lvl1pPr>
          </a:lstStyle>
          <a:p>
            <a:fld id="{EE564337-EC0D-514C-8926-9471E1A66B4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Lst>
  <p:hf hdr="0" dt="0"/>
  <p:txStyles>
    <p:titleStyle>
      <a:lvl1pPr algn="l" defTabSz="457200" rtl="0" eaLnBrk="1" latinLnBrk="0" hangingPunct="1">
        <a:spcBef>
          <a:spcPct val="0"/>
        </a:spcBef>
        <a:buNone/>
        <a:defRPr sz="4000" b="1" kern="1200" cap="all" baseline="0">
          <a:solidFill>
            <a:schemeClr val="bg2">
              <a:lumMod val="50000"/>
            </a:schemeClr>
          </a:solidFill>
          <a:latin typeface="Open Sans"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baseline="0">
          <a:solidFill>
            <a:schemeClr val="tx1"/>
          </a:solidFill>
          <a:effectLst/>
          <a:latin typeface="Open Sans" charset="0"/>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baseline="0">
          <a:solidFill>
            <a:schemeClr val="tx1"/>
          </a:solidFill>
          <a:effectLst/>
          <a:latin typeface="Open Sans" charset="0"/>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baseline="0">
          <a:solidFill>
            <a:schemeClr val="tx1"/>
          </a:solidFill>
          <a:effectLst/>
          <a:latin typeface="Open Sans" charset="0"/>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baseline="0">
          <a:solidFill>
            <a:schemeClr val="tx1"/>
          </a:solidFill>
          <a:effectLst/>
          <a:latin typeface="Open Sans" charset="0"/>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baseline="0">
          <a:solidFill>
            <a:schemeClr val="tx1"/>
          </a:solidFill>
          <a:effectLst/>
          <a:latin typeface="Open Sans" charset="0"/>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6" name="Image 15"/>
          <p:cNvPicPr/>
          <p:nvPr userDrawn="1"/>
        </p:nvPicPr>
        <p:blipFill>
          <a:blip r:embed="rId5"/>
          <a:stretch>
            <a:fillRect/>
          </a:stretch>
        </p:blipFill>
        <p:spPr>
          <a:xfrm>
            <a:off x="0" y="-189470"/>
            <a:ext cx="4330700" cy="3517900"/>
          </a:xfrm>
          <a:prstGeom prst="rect">
            <a:avLst/>
          </a:prstGeom>
        </p:spPr>
      </p:pic>
      <p:sp>
        <p:nvSpPr>
          <p:cNvPr id="2" name="Title Placeholder 1"/>
          <p:cNvSpPr>
            <a:spLocks noGrp="1"/>
          </p:cNvSpPr>
          <p:nvPr>
            <p:ph type="title"/>
          </p:nvPr>
        </p:nvSpPr>
        <p:spPr>
          <a:xfrm>
            <a:off x="810000" y="719999"/>
            <a:ext cx="10571998" cy="1473011"/>
          </a:xfrm>
          <a:prstGeom prst="rect">
            <a:avLst/>
          </a:prstGeom>
          <a:effectLst/>
        </p:spPr>
        <p:txBody>
          <a:bodyPr vert="horz" lIns="91440" tIns="45720" rIns="91440" bIns="45720" rtlCol="0" anchor="t" anchorCtr="0">
            <a:noAutofit/>
          </a:bodyPr>
          <a:lstStyle/>
          <a:p>
            <a:endParaRPr lang="en-US" dirty="0"/>
          </a:p>
        </p:txBody>
      </p:sp>
      <p:sp>
        <p:nvSpPr>
          <p:cNvPr id="5" name="Footer Placeholder 4"/>
          <p:cNvSpPr>
            <a:spLocks noGrp="1"/>
          </p:cNvSpPr>
          <p:nvPr>
            <p:ph type="ftr" sz="quarter" idx="3"/>
          </p:nvPr>
        </p:nvSpPr>
        <p:spPr>
          <a:xfrm>
            <a:off x="1084304" y="6041362"/>
            <a:ext cx="9951996" cy="365125"/>
          </a:xfrm>
          <a:prstGeom prst="rect">
            <a:avLst/>
          </a:prstGeom>
        </p:spPr>
        <p:txBody>
          <a:bodyPr vert="horz" lIns="91440" tIns="45720" rIns="91440" bIns="45720" rtlCol="0" anchor="b"/>
          <a:lstStyle>
            <a:lvl1pPr algn="l">
              <a:defRPr sz="900" baseline="0">
                <a:solidFill>
                  <a:schemeClr val="tx1"/>
                </a:solidFill>
                <a:latin typeface="Open Sans" charset="0"/>
              </a:defRPr>
            </a:lvl1pPr>
          </a:lstStyle>
          <a:p>
            <a:endParaRPr lang="en-US" dirty="0"/>
          </a:p>
        </p:txBody>
      </p:sp>
      <p:sp>
        <p:nvSpPr>
          <p:cNvPr id="14" name="Rectangle 13"/>
          <p:cNvSpPr/>
          <p:nvPr userDrawn="1"/>
        </p:nvSpPr>
        <p:spPr>
          <a:xfrm>
            <a:off x="11382000" y="6726194"/>
            <a:ext cx="810000" cy="131806"/>
          </a:xfrm>
          <a:prstGeom prst="rect">
            <a:avLst/>
          </a:prstGeom>
          <a:solidFill>
            <a:srgbClr val="0D2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0" i="0" dirty="0">
                <a:latin typeface="Open Sans" panose="020B0606030504020204" pitchFamily="34" charset="0"/>
              </a:rPr>
              <a:t> </a:t>
            </a:r>
          </a:p>
        </p:txBody>
      </p:sp>
      <p:pic>
        <p:nvPicPr>
          <p:cNvPr id="19" name="Image 1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1189" y="5764814"/>
            <a:ext cx="578811" cy="918219"/>
          </a:xfrm>
          <a:prstGeom prst="rect">
            <a:avLst/>
          </a:prstGeom>
        </p:spPr>
      </p:pic>
      <p:sp>
        <p:nvSpPr>
          <p:cNvPr id="20" name="Rectangle 19"/>
          <p:cNvSpPr/>
          <p:nvPr userDrawn="1"/>
        </p:nvSpPr>
        <p:spPr>
          <a:xfrm>
            <a:off x="-2589" y="1200150"/>
            <a:ext cx="609455" cy="48174"/>
          </a:xfrm>
          <a:prstGeom prst="rect">
            <a:avLst/>
          </a:prstGeom>
          <a:solidFill>
            <a:srgbClr val="0D2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0" i="0" dirty="0">
                <a:latin typeface="Open Sans" panose="020B0606030504020204" pitchFamily="34" charset="0"/>
              </a:rPr>
              <a:t> </a:t>
            </a:r>
          </a:p>
        </p:txBody>
      </p:sp>
      <p:sp>
        <p:nvSpPr>
          <p:cNvPr id="10" name="Slide Number Placeholder 5">
            <a:extLst>
              <a:ext uri="{FF2B5EF4-FFF2-40B4-BE49-F238E27FC236}">
                <a16:creationId xmlns:a16="http://schemas.microsoft.com/office/drawing/2014/main" id="{7AFB2AB3-142C-6E47-AAB6-ED694BA82257}"/>
              </a:ext>
            </a:extLst>
          </p:cNvPr>
          <p:cNvSpPr>
            <a:spLocks noGrp="1"/>
          </p:cNvSpPr>
          <p:nvPr>
            <p:ph type="sldNum" sz="quarter" idx="4"/>
          </p:nvPr>
        </p:nvSpPr>
        <p:spPr>
          <a:xfrm>
            <a:off x="10917124" y="6161187"/>
            <a:ext cx="1062155" cy="490599"/>
          </a:xfrm>
          <a:prstGeom prst="rect">
            <a:avLst/>
          </a:prstGeom>
        </p:spPr>
        <p:txBody>
          <a:bodyPr/>
          <a:lstStyle>
            <a:lvl1pPr algn="r">
              <a:defRPr sz="2800" b="1" i="0" baseline="0">
                <a:latin typeface="Open Sans" charset="0"/>
              </a:defRPr>
            </a:lvl1pPr>
          </a:lstStyle>
          <a:p>
            <a:fld id="{EE564337-EC0D-514C-8926-9471E1A66B46}" type="slidenum">
              <a:rPr lang="en-US" smtClean="0"/>
              <a:pPr/>
              <a:t>‹#›</a:t>
            </a:fld>
            <a:endParaRPr lang="en-US" dirty="0"/>
          </a:p>
        </p:txBody>
      </p:sp>
    </p:spTree>
    <p:extLst>
      <p:ext uri="{BB962C8B-B14F-4D97-AF65-F5344CB8AC3E}">
        <p14:creationId xmlns:p14="http://schemas.microsoft.com/office/powerpoint/2010/main" val="177753640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hf hdr="0" dt="0"/>
  <p:txStyles>
    <p:titleStyle>
      <a:lvl1pPr algn="l" defTabSz="457200" rtl="0" eaLnBrk="1" latinLnBrk="0" hangingPunct="1">
        <a:spcBef>
          <a:spcPct val="0"/>
        </a:spcBef>
        <a:buNone/>
        <a:defRPr sz="4000" b="1" kern="1200" cap="all" baseline="0">
          <a:solidFill>
            <a:schemeClr val="bg2">
              <a:lumMod val="50000"/>
            </a:schemeClr>
          </a:solidFill>
          <a:latin typeface="Open Sans"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baseline="0">
          <a:solidFill>
            <a:schemeClr val="tx1"/>
          </a:solidFill>
          <a:effectLst/>
          <a:latin typeface="Open Sans" charset="0"/>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baseline="0">
          <a:solidFill>
            <a:schemeClr val="tx1"/>
          </a:solidFill>
          <a:effectLst/>
          <a:latin typeface="Open Sans" charset="0"/>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baseline="0">
          <a:solidFill>
            <a:schemeClr val="tx1"/>
          </a:solidFill>
          <a:effectLst/>
          <a:latin typeface="Open Sans" charset="0"/>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baseline="0">
          <a:solidFill>
            <a:schemeClr val="tx1"/>
          </a:solidFill>
          <a:effectLst/>
          <a:latin typeface="Open Sans" charset="0"/>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baseline="0">
          <a:solidFill>
            <a:schemeClr val="tx1"/>
          </a:solidFill>
          <a:effectLst/>
          <a:latin typeface="Open Sans" charset="0"/>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6" name="Image 15"/>
          <p:cNvPicPr/>
          <p:nvPr userDrawn="1"/>
        </p:nvPicPr>
        <p:blipFill>
          <a:blip r:embed="rId5"/>
          <a:stretch>
            <a:fillRect/>
          </a:stretch>
        </p:blipFill>
        <p:spPr>
          <a:xfrm>
            <a:off x="0" y="-189470"/>
            <a:ext cx="4330700" cy="3517900"/>
          </a:xfrm>
          <a:prstGeom prst="rect">
            <a:avLst/>
          </a:prstGeom>
        </p:spPr>
      </p:pic>
      <p:sp>
        <p:nvSpPr>
          <p:cNvPr id="2" name="Title Placeholder 1"/>
          <p:cNvSpPr>
            <a:spLocks noGrp="1"/>
          </p:cNvSpPr>
          <p:nvPr>
            <p:ph type="title"/>
          </p:nvPr>
        </p:nvSpPr>
        <p:spPr>
          <a:xfrm>
            <a:off x="810000" y="719999"/>
            <a:ext cx="10571998" cy="1473011"/>
          </a:xfrm>
          <a:prstGeom prst="rect">
            <a:avLst/>
          </a:prstGeom>
          <a:effectLst/>
        </p:spPr>
        <p:txBody>
          <a:bodyPr vert="horz" lIns="91440" tIns="45720" rIns="91440" bIns="45720" rtlCol="0" anchor="t" anchorCtr="0">
            <a:noAutofit/>
          </a:bodyPr>
          <a:lstStyle/>
          <a:p>
            <a:endParaRPr lang="en-US" dirty="0"/>
          </a:p>
        </p:txBody>
      </p:sp>
      <p:sp>
        <p:nvSpPr>
          <p:cNvPr id="14" name="Rectangle 13"/>
          <p:cNvSpPr/>
          <p:nvPr userDrawn="1"/>
        </p:nvSpPr>
        <p:spPr>
          <a:xfrm>
            <a:off x="11382000" y="6726194"/>
            <a:ext cx="810000" cy="131806"/>
          </a:xfrm>
          <a:prstGeom prst="rect">
            <a:avLst/>
          </a:prstGeom>
          <a:solidFill>
            <a:srgbClr val="0D2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0" i="0" dirty="0">
                <a:latin typeface="Open Sans" panose="020B0606030504020204" pitchFamily="34" charset="0"/>
              </a:rPr>
              <a:t> </a:t>
            </a:r>
          </a:p>
        </p:txBody>
      </p:sp>
      <p:pic>
        <p:nvPicPr>
          <p:cNvPr id="19" name="Image 1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6748" y="5809902"/>
            <a:ext cx="578811" cy="918219"/>
          </a:xfrm>
          <a:prstGeom prst="rect">
            <a:avLst/>
          </a:prstGeom>
        </p:spPr>
      </p:pic>
      <p:sp>
        <p:nvSpPr>
          <p:cNvPr id="20" name="Rectangle 19"/>
          <p:cNvSpPr/>
          <p:nvPr userDrawn="1"/>
        </p:nvSpPr>
        <p:spPr>
          <a:xfrm>
            <a:off x="-2589" y="846468"/>
            <a:ext cx="609455" cy="48174"/>
          </a:xfrm>
          <a:prstGeom prst="rect">
            <a:avLst/>
          </a:prstGeom>
          <a:solidFill>
            <a:srgbClr val="0D2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0" i="0" dirty="0">
                <a:latin typeface="Open Sans" panose="020B0606030504020204" pitchFamily="34" charset="0"/>
              </a:rPr>
              <a:t> </a:t>
            </a:r>
          </a:p>
        </p:txBody>
      </p:sp>
      <p:sp>
        <p:nvSpPr>
          <p:cNvPr id="10" name="Slide Number Placeholder 5">
            <a:extLst>
              <a:ext uri="{FF2B5EF4-FFF2-40B4-BE49-F238E27FC236}">
                <a16:creationId xmlns:a16="http://schemas.microsoft.com/office/drawing/2014/main" id="{7AFB2AB3-142C-6E47-AAB6-ED694BA82257}"/>
              </a:ext>
            </a:extLst>
          </p:cNvPr>
          <p:cNvSpPr>
            <a:spLocks noGrp="1"/>
          </p:cNvSpPr>
          <p:nvPr>
            <p:ph type="sldNum" sz="quarter" idx="4"/>
          </p:nvPr>
        </p:nvSpPr>
        <p:spPr>
          <a:xfrm>
            <a:off x="10917124" y="6161187"/>
            <a:ext cx="1062155" cy="490599"/>
          </a:xfrm>
          <a:prstGeom prst="rect">
            <a:avLst/>
          </a:prstGeom>
        </p:spPr>
        <p:txBody>
          <a:bodyPr/>
          <a:lstStyle>
            <a:lvl1pPr algn="r">
              <a:defRPr sz="2800" b="1" i="0" baseline="0">
                <a:latin typeface="Open Sans" charset="0"/>
              </a:defRPr>
            </a:lvl1pPr>
          </a:lstStyle>
          <a:p>
            <a:fld id="{EE564337-EC0D-514C-8926-9471E1A66B46}" type="slidenum">
              <a:rPr lang="en-US" smtClean="0"/>
              <a:pPr/>
              <a:t>‹#›</a:t>
            </a:fld>
            <a:endParaRPr lang="en-US" dirty="0"/>
          </a:p>
        </p:txBody>
      </p:sp>
      <p:pic>
        <p:nvPicPr>
          <p:cNvPr id="4" name="Picture 3" descr="A yellow circle with white lines and a light bulb in center&#10;&#10;Description automatically generated">
            <a:extLst>
              <a:ext uri="{FF2B5EF4-FFF2-40B4-BE49-F238E27FC236}">
                <a16:creationId xmlns:a16="http://schemas.microsoft.com/office/drawing/2014/main" id="{6D1AB391-28D0-1A9D-EA67-2CFF403928D5}"/>
              </a:ext>
            </a:extLst>
          </p:cNvPr>
          <p:cNvPicPr>
            <a:picLocks noChangeAspect="1"/>
          </p:cNvPicPr>
          <p:nvPr userDrawn="1"/>
        </p:nvPicPr>
        <p:blipFill>
          <a:blip r:embed="rId7"/>
          <a:stretch>
            <a:fillRect/>
          </a:stretch>
        </p:blipFill>
        <p:spPr>
          <a:xfrm>
            <a:off x="92467" y="5882857"/>
            <a:ext cx="772308" cy="772308"/>
          </a:xfrm>
          <a:prstGeom prst="rect">
            <a:avLst/>
          </a:prstGeom>
        </p:spPr>
      </p:pic>
    </p:spTree>
    <p:extLst>
      <p:ext uri="{BB962C8B-B14F-4D97-AF65-F5344CB8AC3E}">
        <p14:creationId xmlns:p14="http://schemas.microsoft.com/office/powerpoint/2010/main" val="263903983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hf hdr="0" dt="0"/>
  <p:txStyles>
    <p:titleStyle>
      <a:lvl1pPr algn="l" defTabSz="457200" rtl="0" eaLnBrk="1" latinLnBrk="0" hangingPunct="1">
        <a:spcBef>
          <a:spcPct val="0"/>
        </a:spcBef>
        <a:buNone/>
        <a:defRPr sz="4000" b="1" kern="1200" cap="all" baseline="0">
          <a:solidFill>
            <a:schemeClr val="bg2">
              <a:lumMod val="50000"/>
            </a:schemeClr>
          </a:solidFill>
          <a:latin typeface="Open Sans"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baseline="0">
          <a:solidFill>
            <a:schemeClr val="tx1"/>
          </a:solidFill>
          <a:effectLst/>
          <a:latin typeface="Open Sans" charset="0"/>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baseline="0">
          <a:solidFill>
            <a:schemeClr val="tx1"/>
          </a:solidFill>
          <a:effectLst/>
          <a:latin typeface="Open Sans" charset="0"/>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baseline="0">
          <a:solidFill>
            <a:schemeClr val="tx1"/>
          </a:solidFill>
          <a:effectLst/>
          <a:latin typeface="Open Sans" charset="0"/>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baseline="0">
          <a:solidFill>
            <a:schemeClr val="tx1"/>
          </a:solidFill>
          <a:effectLst/>
          <a:latin typeface="Open Sans" charset="0"/>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baseline="0">
          <a:solidFill>
            <a:schemeClr val="tx1"/>
          </a:solidFill>
          <a:effectLst/>
          <a:latin typeface="Open Sans" charset="0"/>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6" name="Image 15"/>
          <p:cNvPicPr/>
          <p:nvPr userDrawn="1"/>
        </p:nvPicPr>
        <p:blipFill>
          <a:blip r:embed="rId6"/>
          <a:stretch>
            <a:fillRect/>
          </a:stretch>
        </p:blipFill>
        <p:spPr>
          <a:xfrm>
            <a:off x="0" y="-189470"/>
            <a:ext cx="4330700" cy="3517900"/>
          </a:xfrm>
          <a:prstGeom prst="rect">
            <a:avLst/>
          </a:prstGeom>
        </p:spPr>
      </p:pic>
      <p:sp>
        <p:nvSpPr>
          <p:cNvPr id="2" name="Title Placeholder 1"/>
          <p:cNvSpPr>
            <a:spLocks noGrp="1"/>
          </p:cNvSpPr>
          <p:nvPr>
            <p:ph type="title"/>
          </p:nvPr>
        </p:nvSpPr>
        <p:spPr>
          <a:xfrm>
            <a:off x="709181" y="89743"/>
            <a:ext cx="10571998" cy="1473011"/>
          </a:xfrm>
          <a:prstGeom prst="rect">
            <a:avLst/>
          </a:prstGeom>
          <a:effectLst/>
        </p:spPr>
        <p:txBody>
          <a:bodyPr vert="horz" lIns="91440" tIns="45720" rIns="91440" bIns="45720" rtlCol="0" anchor="t" anchorCtr="0">
            <a:noAutofit/>
          </a:bodyPr>
          <a:lstStyle/>
          <a:p>
            <a:endParaRPr lang="en-US"/>
          </a:p>
        </p:txBody>
      </p:sp>
      <p:sp>
        <p:nvSpPr>
          <p:cNvPr id="14" name="Rectangle 13"/>
          <p:cNvSpPr/>
          <p:nvPr userDrawn="1"/>
        </p:nvSpPr>
        <p:spPr>
          <a:xfrm>
            <a:off x="11382000" y="6726194"/>
            <a:ext cx="810000" cy="131806"/>
          </a:xfrm>
          <a:prstGeom prst="rect">
            <a:avLst/>
          </a:prstGeom>
          <a:solidFill>
            <a:srgbClr val="0D2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0" i="0">
                <a:latin typeface="Open Sans" panose="020B0606030504020204" pitchFamily="34" charset="0"/>
              </a:rPr>
              <a:t> </a:t>
            </a:r>
          </a:p>
        </p:txBody>
      </p:sp>
      <p:pic>
        <p:nvPicPr>
          <p:cNvPr id="19" name="Image 1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30370" y="5809902"/>
            <a:ext cx="578811" cy="918219"/>
          </a:xfrm>
          <a:prstGeom prst="rect">
            <a:avLst/>
          </a:prstGeom>
        </p:spPr>
      </p:pic>
      <p:sp>
        <p:nvSpPr>
          <p:cNvPr id="20" name="Rectangle 19"/>
          <p:cNvSpPr/>
          <p:nvPr userDrawn="1"/>
        </p:nvSpPr>
        <p:spPr>
          <a:xfrm>
            <a:off x="-2589" y="553168"/>
            <a:ext cx="609455" cy="48174"/>
          </a:xfrm>
          <a:prstGeom prst="rect">
            <a:avLst/>
          </a:prstGeom>
          <a:solidFill>
            <a:srgbClr val="0D2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0" i="0">
                <a:latin typeface="Open Sans" panose="020B0606030504020204" pitchFamily="34" charset="0"/>
              </a:rPr>
              <a:t> </a:t>
            </a:r>
          </a:p>
        </p:txBody>
      </p:sp>
      <p:sp>
        <p:nvSpPr>
          <p:cNvPr id="10" name="Slide Number Placeholder 5">
            <a:extLst>
              <a:ext uri="{FF2B5EF4-FFF2-40B4-BE49-F238E27FC236}">
                <a16:creationId xmlns:a16="http://schemas.microsoft.com/office/drawing/2014/main" id="{7AFB2AB3-142C-6E47-AAB6-ED694BA82257}"/>
              </a:ext>
            </a:extLst>
          </p:cNvPr>
          <p:cNvSpPr>
            <a:spLocks noGrp="1"/>
          </p:cNvSpPr>
          <p:nvPr>
            <p:ph type="sldNum" sz="quarter" idx="4"/>
          </p:nvPr>
        </p:nvSpPr>
        <p:spPr>
          <a:xfrm>
            <a:off x="10917124" y="6161187"/>
            <a:ext cx="1062155" cy="490599"/>
          </a:xfrm>
          <a:prstGeom prst="rect">
            <a:avLst/>
          </a:prstGeom>
        </p:spPr>
        <p:txBody>
          <a:bodyPr/>
          <a:lstStyle>
            <a:lvl1pPr algn="r">
              <a:defRPr sz="2800" b="1" i="0" baseline="0">
                <a:latin typeface="Open Sans" charset="0"/>
              </a:defRPr>
            </a:lvl1pPr>
          </a:lstStyle>
          <a:p>
            <a:fld id="{EE564337-EC0D-514C-8926-9471E1A66B46}" type="slidenum">
              <a:rPr lang="en-US" smtClean="0"/>
              <a:pPr/>
              <a:t>‹#›</a:t>
            </a:fld>
            <a:endParaRPr lang="en-US"/>
          </a:p>
        </p:txBody>
      </p:sp>
    </p:spTree>
    <p:extLst>
      <p:ext uri="{BB962C8B-B14F-4D97-AF65-F5344CB8AC3E}">
        <p14:creationId xmlns:p14="http://schemas.microsoft.com/office/powerpoint/2010/main" val="253960851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hf hdr="0" dt="0"/>
  <p:txStyles>
    <p:titleStyle>
      <a:lvl1pPr algn="l" defTabSz="457200" rtl="0" eaLnBrk="1" latinLnBrk="0" hangingPunct="1">
        <a:spcBef>
          <a:spcPct val="0"/>
        </a:spcBef>
        <a:buNone/>
        <a:defRPr sz="4000" b="1" kern="1200" cap="all" baseline="0">
          <a:solidFill>
            <a:schemeClr val="bg2">
              <a:lumMod val="50000"/>
            </a:schemeClr>
          </a:solidFill>
          <a:latin typeface="Open Sans"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baseline="0">
          <a:solidFill>
            <a:schemeClr val="tx1"/>
          </a:solidFill>
          <a:effectLst/>
          <a:latin typeface="Open Sans" charset="0"/>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baseline="0">
          <a:solidFill>
            <a:schemeClr val="tx1"/>
          </a:solidFill>
          <a:effectLst/>
          <a:latin typeface="Open Sans" charset="0"/>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baseline="0">
          <a:solidFill>
            <a:schemeClr val="tx1"/>
          </a:solidFill>
          <a:effectLst/>
          <a:latin typeface="Open Sans" charset="0"/>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baseline="0">
          <a:solidFill>
            <a:schemeClr val="tx1"/>
          </a:solidFill>
          <a:effectLst/>
          <a:latin typeface="Open Sans" charset="0"/>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baseline="0">
          <a:solidFill>
            <a:schemeClr val="tx1"/>
          </a:solidFill>
          <a:effectLst/>
          <a:latin typeface="Open Sans" charset="0"/>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hyperlink" Target="mailto:James.morris@scienceeurope.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4.png"/><Relationship Id="rId7" Type="http://schemas.openxmlformats.org/officeDocument/2006/relationships/image" Target="../media/image60.png"/><Relationship Id="rId2" Type="http://schemas.openxmlformats.org/officeDocument/2006/relationships/image" Target="../media/image63.jpeg"/><Relationship Id="rId1" Type="http://schemas.openxmlformats.org/officeDocument/2006/relationships/slideLayout" Target="../slideLayouts/slideLayout1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68.png"/></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hyperlink" Target="mailto:james.morris@scienceeurope.org" TargetMode="External"/></Relationships>
</file>

<file path=ppt/slides/_rels/slide2.xml.rels><?xml version="1.0" encoding="UTF-8" standalone="yes"?>
<Relationships xmlns="http://schemas.openxmlformats.org/package/2006/relationships"><Relationship Id="rId13" Type="http://schemas.openxmlformats.org/officeDocument/2006/relationships/image" Target="../media/image20.gif"/><Relationship Id="rId18" Type="http://schemas.openxmlformats.org/officeDocument/2006/relationships/image" Target="../media/image25.png"/><Relationship Id="rId26" Type="http://schemas.openxmlformats.org/officeDocument/2006/relationships/image" Target="../media/image33.png"/><Relationship Id="rId39" Type="http://schemas.openxmlformats.org/officeDocument/2006/relationships/image" Target="../media/image46.jpeg"/><Relationship Id="rId21" Type="http://schemas.openxmlformats.org/officeDocument/2006/relationships/image" Target="../media/image28.png"/><Relationship Id="rId34" Type="http://schemas.openxmlformats.org/officeDocument/2006/relationships/image" Target="../media/image41.png"/><Relationship Id="rId42" Type="http://schemas.openxmlformats.org/officeDocument/2006/relationships/image" Target="../media/image49.png"/><Relationship Id="rId7" Type="http://schemas.openxmlformats.org/officeDocument/2006/relationships/image" Target="../media/image14.png"/><Relationship Id="rId2" Type="http://schemas.openxmlformats.org/officeDocument/2006/relationships/notesSlide" Target="../notesSlides/notesSlide2.xml"/><Relationship Id="rId16" Type="http://schemas.openxmlformats.org/officeDocument/2006/relationships/image" Target="../media/image23.png"/><Relationship Id="rId29" Type="http://schemas.openxmlformats.org/officeDocument/2006/relationships/image" Target="../media/image36.png"/><Relationship Id="rId1" Type="http://schemas.openxmlformats.org/officeDocument/2006/relationships/slideLayout" Target="../slideLayouts/slideLayout14.xml"/><Relationship Id="rId6" Type="http://schemas.openxmlformats.org/officeDocument/2006/relationships/image" Target="../media/image13.png"/><Relationship Id="rId11" Type="http://schemas.openxmlformats.org/officeDocument/2006/relationships/image" Target="../media/image18.jpeg"/><Relationship Id="rId24" Type="http://schemas.openxmlformats.org/officeDocument/2006/relationships/image" Target="../media/image31.png"/><Relationship Id="rId32" Type="http://schemas.openxmlformats.org/officeDocument/2006/relationships/image" Target="../media/image39.png"/><Relationship Id="rId37" Type="http://schemas.openxmlformats.org/officeDocument/2006/relationships/image" Target="../media/image44.png"/><Relationship Id="rId40" Type="http://schemas.openxmlformats.org/officeDocument/2006/relationships/image" Target="../media/image47.png"/><Relationship Id="rId45" Type="http://schemas.openxmlformats.org/officeDocument/2006/relationships/image" Target="../media/image52.jp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35.png"/><Relationship Id="rId36" Type="http://schemas.openxmlformats.org/officeDocument/2006/relationships/image" Target="../media/image43.png"/><Relationship Id="rId10" Type="http://schemas.openxmlformats.org/officeDocument/2006/relationships/image" Target="../media/image17.png"/><Relationship Id="rId19" Type="http://schemas.openxmlformats.org/officeDocument/2006/relationships/image" Target="../media/image26.png"/><Relationship Id="rId31" Type="http://schemas.openxmlformats.org/officeDocument/2006/relationships/image" Target="../media/image38.jpeg"/><Relationship Id="rId44" Type="http://schemas.openxmlformats.org/officeDocument/2006/relationships/image" Target="../media/image51.svg"/><Relationship Id="rId4" Type="http://schemas.openxmlformats.org/officeDocument/2006/relationships/image" Target="../media/image11.jpeg"/><Relationship Id="rId9" Type="http://schemas.openxmlformats.org/officeDocument/2006/relationships/image" Target="../media/image16.png"/><Relationship Id="rId14" Type="http://schemas.openxmlformats.org/officeDocument/2006/relationships/image" Target="../media/image21.jpeg"/><Relationship Id="rId22" Type="http://schemas.openxmlformats.org/officeDocument/2006/relationships/image" Target="../media/image29.png"/><Relationship Id="rId27" Type="http://schemas.openxmlformats.org/officeDocument/2006/relationships/image" Target="../media/image34.png"/><Relationship Id="rId30" Type="http://schemas.openxmlformats.org/officeDocument/2006/relationships/image" Target="../media/image37.jpeg"/><Relationship Id="rId35" Type="http://schemas.openxmlformats.org/officeDocument/2006/relationships/image" Target="../media/image42.png"/><Relationship Id="rId43" Type="http://schemas.openxmlformats.org/officeDocument/2006/relationships/image" Target="../media/image50.png"/><Relationship Id="rId8" Type="http://schemas.openxmlformats.org/officeDocument/2006/relationships/image" Target="../media/image15.png"/><Relationship Id="rId3" Type="http://schemas.openxmlformats.org/officeDocument/2006/relationships/image" Target="../media/image10.png"/><Relationship Id="rId12" Type="http://schemas.openxmlformats.org/officeDocument/2006/relationships/image" Target="../media/image19.png"/><Relationship Id="rId17" Type="http://schemas.openxmlformats.org/officeDocument/2006/relationships/image" Target="../media/image24.png"/><Relationship Id="rId25" Type="http://schemas.openxmlformats.org/officeDocument/2006/relationships/image" Target="../media/image32.png"/><Relationship Id="rId33" Type="http://schemas.openxmlformats.org/officeDocument/2006/relationships/image" Target="../media/image40.png"/><Relationship Id="rId38" Type="http://schemas.openxmlformats.org/officeDocument/2006/relationships/image" Target="../media/image45.png"/><Relationship Id="rId20" Type="http://schemas.openxmlformats.org/officeDocument/2006/relationships/image" Target="../media/image27.jpeg"/><Relationship Id="rId41"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hyperlink" Target="https://royalsociety.org/topics-policy/projects/research-culture/changing-expectations/visions-of-2035/"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15">
            <a:extLst>
              <a:ext uri="{FF2B5EF4-FFF2-40B4-BE49-F238E27FC236}">
                <a16:creationId xmlns:a16="http://schemas.microsoft.com/office/drawing/2014/main" id="{C359894D-B25B-459C-A213-37015E5CADE8}"/>
              </a:ext>
            </a:extLst>
          </p:cNvPr>
          <p:cNvPicPr>
            <a:picLocks noChangeAspect="1"/>
          </p:cNvPicPr>
          <p:nvPr/>
        </p:nvPicPr>
        <p:blipFill rotWithShape="1">
          <a:blip r:embed="rId3"/>
          <a:srcRect r="13182"/>
          <a:stretch/>
        </p:blipFill>
        <p:spPr>
          <a:xfrm rot="16200000">
            <a:off x="-2247" y="3015271"/>
            <a:ext cx="3844975" cy="3840480"/>
          </a:xfrm>
          <a:prstGeom prst="rect">
            <a:avLst/>
          </a:prstGeom>
          <a:effectLst/>
        </p:spPr>
      </p:pic>
      <p:sp>
        <p:nvSpPr>
          <p:cNvPr id="2" name="Title 1">
            <a:extLst>
              <a:ext uri="{FF2B5EF4-FFF2-40B4-BE49-F238E27FC236}">
                <a16:creationId xmlns:a16="http://schemas.microsoft.com/office/drawing/2014/main" id="{9A25126F-43D0-4710-9640-9B371535D29F}"/>
              </a:ext>
            </a:extLst>
          </p:cNvPr>
          <p:cNvSpPr>
            <a:spLocks noGrp="1"/>
          </p:cNvSpPr>
          <p:nvPr>
            <p:ph type="title"/>
          </p:nvPr>
        </p:nvSpPr>
        <p:spPr>
          <a:xfrm>
            <a:off x="3264309" y="-263612"/>
            <a:ext cx="7344697" cy="3006812"/>
          </a:xfrm>
        </p:spPr>
        <p:txBody>
          <a:bodyPr>
            <a:normAutofit/>
          </a:bodyPr>
          <a:lstStyle/>
          <a:p>
            <a:pPr algn="ctr">
              <a:lnSpc>
                <a:spcPct val="107000"/>
              </a:lnSpc>
              <a:spcAft>
                <a:spcPts val="800"/>
              </a:spcAft>
            </a:pPr>
            <a:r>
              <a:rPr lang="en-GB" sz="3200" b="1" kern="100" dirty="0">
                <a:effectLst/>
                <a:latin typeface="Open Sans" pitchFamily="2" charset="0"/>
                <a:ea typeface="Open Sans" pitchFamily="2" charset="0"/>
                <a:cs typeface="Open Sans" pitchFamily="2" charset="0"/>
              </a:rPr>
              <a:t>An International Approach to Advancing Research Cultures</a:t>
            </a:r>
            <a:endParaRPr lang="en-BE" sz="3200" kern="100" dirty="0">
              <a:solidFill>
                <a:schemeClr val="tx2"/>
              </a:solidFill>
              <a:effectLst/>
              <a:latin typeface="Open Sans" pitchFamily="2" charset="0"/>
              <a:ea typeface="Open Sans" pitchFamily="2" charset="0"/>
              <a:cs typeface="Open Sans" pitchFamily="2" charset="0"/>
            </a:endParaRPr>
          </a:p>
        </p:txBody>
      </p:sp>
      <p:sp>
        <p:nvSpPr>
          <p:cNvPr id="6" name="Title 5">
            <a:extLst>
              <a:ext uri="{FF2B5EF4-FFF2-40B4-BE49-F238E27FC236}">
                <a16:creationId xmlns:a16="http://schemas.microsoft.com/office/drawing/2014/main" id="{DA5F57D5-A589-4CC9-93CD-1CB6E2DBB6F3}"/>
              </a:ext>
            </a:extLst>
          </p:cNvPr>
          <p:cNvSpPr txBox="1">
            <a:spLocks/>
          </p:cNvSpPr>
          <p:nvPr/>
        </p:nvSpPr>
        <p:spPr>
          <a:xfrm>
            <a:off x="3840481" y="2743199"/>
            <a:ext cx="8351519" cy="2944761"/>
          </a:xfrm>
          <a:prstGeom prst="rect">
            <a:avLst/>
          </a:prstGeom>
        </p:spPr>
        <p:txBody>
          <a:bodyPr vert="horz" lIns="0" tIns="45720" rIns="91440" bIns="45720" rtlCol="0" anchor="ctr" anchorCtr="0">
            <a:normAutofit/>
          </a:bodyPr>
          <a:lstStyle>
            <a:lvl1pPr algn="l" defTabSz="914400" rtl="0" eaLnBrk="1" latinLnBrk="0" hangingPunct="1">
              <a:lnSpc>
                <a:spcPct val="90000"/>
              </a:lnSpc>
              <a:spcBef>
                <a:spcPct val="0"/>
              </a:spcBef>
              <a:buNone/>
              <a:defRPr sz="3600" b="1" i="0" kern="1200" cap="all" baseline="0">
                <a:solidFill>
                  <a:schemeClr val="tx1"/>
                </a:solidFill>
                <a:latin typeface="Open Sans" charset="0"/>
                <a:ea typeface="Open Sans" charset="0"/>
                <a:cs typeface="Open Sans" charset="0"/>
              </a:defRPr>
            </a:lvl1pPr>
          </a:lstStyle>
          <a:p>
            <a:pPr algn="ctr"/>
            <a:endParaRPr lang="en-GB" sz="2000" cap="small" dirty="0">
              <a:solidFill>
                <a:schemeClr val="bg1"/>
              </a:solidFill>
              <a:latin typeface="Open Sans" pitchFamily="2" charset="0"/>
              <a:ea typeface="Open Sans" pitchFamily="2" charset="0"/>
              <a:cs typeface="Open Sans" pitchFamily="2" charset="0"/>
            </a:endParaRPr>
          </a:p>
          <a:p>
            <a:pPr algn="ctr"/>
            <a:r>
              <a:rPr lang="en-GB" sz="2800" cap="small" dirty="0">
                <a:solidFill>
                  <a:schemeClr val="bg1"/>
                </a:solidFill>
                <a:latin typeface="Open Sans" pitchFamily="2" charset="0"/>
                <a:ea typeface="Open Sans" pitchFamily="2" charset="0"/>
                <a:cs typeface="Open Sans" pitchFamily="2" charset="0"/>
              </a:rPr>
              <a:t>James Morris</a:t>
            </a:r>
          </a:p>
          <a:p>
            <a:pPr algn="ctr"/>
            <a:r>
              <a:rPr lang="en-GB" sz="2800" cap="small" dirty="0">
                <a:solidFill>
                  <a:schemeClr val="bg1">
                    <a:lumMod val="95000"/>
                  </a:schemeClr>
                </a:solidFill>
                <a:latin typeface="Open Sans" pitchFamily="2" charset="0"/>
                <a:ea typeface="Open Sans" pitchFamily="2" charset="0"/>
                <a:cs typeface="Open Sans" pitchFamily="2" charset="0"/>
              </a:rPr>
              <a:t>Science Europe</a:t>
            </a:r>
          </a:p>
          <a:p>
            <a:pPr algn="ctr"/>
            <a:endParaRPr lang="en-GB" sz="1800" cap="small" dirty="0">
              <a:solidFill>
                <a:schemeClr val="bg1"/>
              </a:solidFill>
              <a:latin typeface="Open Sans" pitchFamily="2" charset="0"/>
              <a:ea typeface="Open Sans" pitchFamily="2" charset="0"/>
              <a:cs typeface="Open Sans" pitchFamily="2" charset="0"/>
            </a:endParaRPr>
          </a:p>
          <a:p>
            <a:pPr algn="ctr"/>
            <a:r>
              <a:rPr lang="en-GB" sz="2800" cap="small" dirty="0">
                <a:solidFill>
                  <a:schemeClr val="bg1"/>
                </a:solidFill>
                <a:latin typeface="Open Sans" pitchFamily="2" charset="0"/>
                <a:ea typeface="Open Sans" pitchFamily="2" charset="0"/>
                <a:cs typeface="Open Sans" pitchFamily="2" charset="0"/>
              </a:rPr>
              <a:t>12 May 2025</a:t>
            </a:r>
          </a:p>
          <a:p>
            <a:pPr algn="ctr"/>
            <a:r>
              <a:rPr lang="en-GB" sz="2800" cap="small" dirty="0">
                <a:solidFill>
                  <a:schemeClr val="bg1">
                    <a:lumMod val="95000"/>
                  </a:schemeClr>
                </a:solidFill>
                <a:latin typeface="Open Sans" pitchFamily="2" charset="0"/>
                <a:ea typeface="Open Sans" pitchFamily="2" charset="0"/>
                <a:cs typeface="Open Sans" pitchFamily="2" charset="0"/>
              </a:rPr>
              <a:t>All-Island Research Culture Network Conference, Belfast</a:t>
            </a:r>
          </a:p>
        </p:txBody>
      </p:sp>
      <p:sp>
        <p:nvSpPr>
          <p:cNvPr id="3" name="TextBox 2">
            <a:extLst>
              <a:ext uri="{FF2B5EF4-FFF2-40B4-BE49-F238E27FC236}">
                <a16:creationId xmlns:a16="http://schemas.microsoft.com/office/drawing/2014/main" id="{EEFD5E91-A3CE-1251-471F-119A5ECC78CD}"/>
              </a:ext>
            </a:extLst>
          </p:cNvPr>
          <p:cNvSpPr txBox="1"/>
          <p:nvPr/>
        </p:nvSpPr>
        <p:spPr>
          <a:xfrm>
            <a:off x="7476269" y="6318703"/>
            <a:ext cx="4015843" cy="369332"/>
          </a:xfrm>
          <a:prstGeom prst="rect">
            <a:avLst/>
          </a:prstGeom>
          <a:noFill/>
        </p:spPr>
        <p:txBody>
          <a:bodyPr wrap="none" rtlCol="0">
            <a:spAutoFit/>
          </a:bodyPr>
          <a:lstStyle/>
          <a:p>
            <a:pPr algn="r"/>
            <a:r>
              <a:rPr lang="en-GB" b="1"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james.morris@scienceeurope.org</a:t>
            </a:r>
            <a:endParaRPr lang="en-GB"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Graphic 6" descr="Email with solid fill">
            <a:extLst>
              <a:ext uri="{FF2B5EF4-FFF2-40B4-BE49-F238E27FC236}">
                <a16:creationId xmlns:a16="http://schemas.microsoft.com/office/drawing/2014/main" id="{0A6636D1-7D6D-F2E8-FCFA-7FACE38C29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51703" y="6238565"/>
            <a:ext cx="513736" cy="513736"/>
          </a:xfrm>
          <a:prstGeom prst="rect">
            <a:avLst/>
          </a:prstGeom>
        </p:spPr>
      </p:pic>
    </p:spTree>
    <p:extLst>
      <p:ext uri="{BB962C8B-B14F-4D97-AF65-F5344CB8AC3E}">
        <p14:creationId xmlns:p14="http://schemas.microsoft.com/office/powerpoint/2010/main" val="3089819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98E76-4118-A1BC-2D0E-214A8E69F4BA}"/>
            </a:ext>
          </a:extLst>
        </p:cNvPr>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BEEC5819-D609-07C4-7EBB-DAC63716FB71}"/>
              </a:ext>
            </a:extLst>
          </p:cNvPr>
          <p:cNvSpPr>
            <a:spLocks noGrp="1"/>
          </p:cNvSpPr>
          <p:nvPr>
            <p:ph type="sldNum" sz="quarter" idx="12"/>
          </p:nvPr>
        </p:nvSpPr>
        <p:spPr>
          <a:xfrm>
            <a:off x="10917124" y="6161187"/>
            <a:ext cx="1062155" cy="49059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564337-EC0D-514C-8926-9471E1A66B46}" type="slidenum">
              <a:rPr kumimoji="0" lang="en-US" sz="2800" b="1" i="0" u="none" strike="noStrike" kern="1200" cap="none" spc="0" normalizeH="0" baseline="0" noProof="0" smtClean="0">
                <a:ln>
                  <a:noFill/>
                </a:ln>
                <a:solidFill>
                  <a:srgbClr val="000000"/>
                </a:solidFill>
                <a:effectLst/>
                <a:uLnTx/>
                <a:uFillTx/>
                <a:latin typeface="Open Sans"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2800" b="1" i="0" u="none" strike="noStrike" kern="1200" cap="none" spc="0" normalizeH="0" baseline="0" noProof="0">
              <a:ln>
                <a:noFill/>
              </a:ln>
              <a:solidFill>
                <a:srgbClr val="000000"/>
              </a:solidFill>
              <a:effectLst/>
              <a:uLnTx/>
              <a:uFillTx/>
              <a:latin typeface="Open Sans" charset="0"/>
              <a:ea typeface="+mn-ea"/>
              <a:cs typeface="+mn-cs"/>
            </a:endParaRPr>
          </a:p>
        </p:txBody>
      </p:sp>
      <p:sp>
        <p:nvSpPr>
          <p:cNvPr id="7" name="Title 3">
            <a:extLst>
              <a:ext uri="{FF2B5EF4-FFF2-40B4-BE49-F238E27FC236}">
                <a16:creationId xmlns:a16="http://schemas.microsoft.com/office/drawing/2014/main" id="{1FF7D3B4-92C2-29FB-8870-5FDA01FEAAC2}"/>
              </a:ext>
            </a:extLst>
          </p:cNvPr>
          <p:cNvSpPr>
            <a:spLocks noGrp="1"/>
          </p:cNvSpPr>
          <p:nvPr>
            <p:ph type="title"/>
          </p:nvPr>
        </p:nvSpPr>
        <p:spPr>
          <a:xfrm>
            <a:off x="809999" y="235276"/>
            <a:ext cx="10571998" cy="1172299"/>
          </a:xfrm>
        </p:spPr>
        <p:txBody>
          <a:bodyPr/>
          <a:lstStyle/>
          <a:p>
            <a:r>
              <a:rPr lang="en-GB" sz="2800" cap="none" dirty="0">
                <a:latin typeface="Open Sans" pitchFamily="2" charset="0"/>
                <a:ea typeface="Open Sans" pitchFamily="2" charset="0"/>
                <a:cs typeface="Open Sans" pitchFamily="2" charset="0"/>
              </a:rPr>
              <a:t>A Vision &amp; Framework for Research Cultures</a:t>
            </a:r>
          </a:p>
        </p:txBody>
      </p:sp>
      <p:grpSp>
        <p:nvGrpSpPr>
          <p:cNvPr id="13" name="Group 12">
            <a:extLst>
              <a:ext uri="{FF2B5EF4-FFF2-40B4-BE49-F238E27FC236}">
                <a16:creationId xmlns:a16="http://schemas.microsoft.com/office/drawing/2014/main" id="{C596CDC2-7F90-D7DD-4554-51088D8460F3}"/>
              </a:ext>
            </a:extLst>
          </p:cNvPr>
          <p:cNvGrpSpPr/>
          <p:nvPr/>
        </p:nvGrpSpPr>
        <p:grpSpPr>
          <a:xfrm>
            <a:off x="725938" y="6491074"/>
            <a:ext cx="6246361" cy="864704"/>
            <a:chOff x="2499276" y="6364243"/>
            <a:chExt cx="3343494" cy="864704"/>
          </a:xfrm>
          <a:effectLst>
            <a:outerShdw blurRad="50800" dist="38100" algn="l" rotWithShape="0">
              <a:prstClr val="black">
                <a:alpha val="40000"/>
              </a:prstClr>
            </a:outerShdw>
          </a:effectLst>
        </p:grpSpPr>
        <p:sp>
          <p:nvSpPr>
            <p:cNvPr id="14" name="Rectangle 13">
              <a:extLst>
                <a:ext uri="{FF2B5EF4-FFF2-40B4-BE49-F238E27FC236}">
                  <a16:creationId xmlns:a16="http://schemas.microsoft.com/office/drawing/2014/main" id="{6DCA052C-5F38-907F-7A2A-A163ED81878B}"/>
                </a:ext>
              </a:extLst>
            </p:cNvPr>
            <p:cNvSpPr/>
            <p:nvPr/>
          </p:nvSpPr>
          <p:spPr>
            <a:xfrm>
              <a:off x="2499276" y="6364243"/>
              <a:ext cx="3343494" cy="549813"/>
            </a:xfrm>
            <a:prstGeom prst="rect">
              <a:avLst/>
            </a:prstGeom>
            <a:solidFill>
              <a:srgbClr val="E7F4F9"/>
            </a:solidFill>
            <a:ln w="15875" cap="rnd" cmpd="sng" algn="ctr">
              <a:solidFill>
                <a:srgbClr val="E7F4F9"/>
              </a:solidFill>
              <a:prstDash val="solid"/>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600" b="0" i="0" u="none" strike="noStrike" kern="0" cap="none" spc="0" normalizeH="0" baseline="0" noProof="0" dirty="0">
                <a:ln>
                  <a:noFill/>
                </a:ln>
                <a:solidFill>
                  <a:srgbClr val="FFFFFF"/>
                </a:solidFill>
                <a:effectLst/>
                <a:uLnTx/>
                <a:uFillTx/>
                <a:latin typeface="Open Sans" pitchFamily="2" charset="0"/>
                <a:ea typeface="Open Sans" pitchFamily="2" charset="0"/>
                <a:cs typeface="Open Sans" pitchFamily="2" charset="0"/>
              </a:endParaRPr>
            </a:p>
          </p:txBody>
        </p:sp>
        <p:sp>
          <p:nvSpPr>
            <p:cNvPr id="15" name="TextBox 14">
              <a:extLst>
                <a:ext uri="{FF2B5EF4-FFF2-40B4-BE49-F238E27FC236}">
                  <a16:creationId xmlns:a16="http://schemas.microsoft.com/office/drawing/2014/main" id="{A5D5E465-25CA-F243-CDCB-5F27CC8BCE86}"/>
                </a:ext>
              </a:extLst>
            </p:cNvPr>
            <p:cNvSpPr txBox="1"/>
            <p:nvPr/>
          </p:nvSpPr>
          <p:spPr>
            <a:xfrm>
              <a:off x="2499276" y="6397950"/>
              <a:ext cx="3343494" cy="830997"/>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srgbClr val="0D29F9"/>
                  </a:solidFill>
                  <a:effectLst/>
                  <a:uLnTx/>
                  <a:uFillTx/>
                  <a:latin typeface="Open Sans" pitchFamily="2" charset="0"/>
                  <a:ea typeface="Open Sans" pitchFamily="2" charset="0"/>
                  <a:cs typeface="Open Sans" pitchFamily="2" charset="0"/>
                </a:rPr>
                <a:t>https://scienceeurope.org/our-resources/a-vision-framework-for-research-cultures/</a:t>
              </a:r>
              <a:endParaRPr kumimoji="0" lang="en-GB" sz="1200" b="1" i="0" u="sng" strike="noStrike" kern="0" cap="none" spc="0" normalizeH="0" baseline="0" noProof="0" dirty="0">
                <a:ln>
                  <a:noFill/>
                </a:ln>
                <a:solidFill>
                  <a:srgbClr val="0D29F9"/>
                </a:solidFill>
                <a:effectLst/>
                <a:uLnTx/>
                <a:uFillTx/>
                <a:latin typeface="Open Sans" pitchFamily="2" charset="0"/>
                <a:ea typeface="Open Sans" pitchFamily="2" charset="0"/>
                <a:cs typeface="Open Sans" pitchFamily="2" charset="0"/>
              </a:endParaRPr>
            </a:p>
          </p:txBody>
        </p:sp>
      </p:grpSp>
      <p:sp>
        <p:nvSpPr>
          <p:cNvPr id="5" name="Freeform 19">
            <a:extLst>
              <a:ext uri="{FF2B5EF4-FFF2-40B4-BE49-F238E27FC236}">
                <a16:creationId xmlns:a16="http://schemas.microsoft.com/office/drawing/2014/main" id="{F1780A27-6906-5A69-3B76-6EFFB6A74451}"/>
              </a:ext>
            </a:extLst>
          </p:cNvPr>
          <p:cNvSpPr>
            <a:spLocks noChangeAspect="1"/>
          </p:cNvSpPr>
          <p:nvPr/>
        </p:nvSpPr>
        <p:spPr>
          <a:xfrm>
            <a:off x="1480318" y="992911"/>
            <a:ext cx="3440976" cy="4872178"/>
          </a:xfrm>
          <a:custGeom>
            <a:avLst/>
            <a:gdLst/>
            <a:ahLst/>
            <a:cxnLst/>
            <a:rect l="l" t="t" r="r" b="b"/>
            <a:pathLst>
              <a:path w="6536586" h="9255343">
                <a:moveTo>
                  <a:pt x="0" y="0"/>
                </a:moveTo>
                <a:lnTo>
                  <a:pt x="6536586" y="0"/>
                </a:lnTo>
                <a:lnTo>
                  <a:pt x="6536586" y="9255343"/>
                </a:lnTo>
                <a:lnTo>
                  <a:pt x="0" y="9255343"/>
                </a:lnTo>
                <a:lnTo>
                  <a:pt x="0" y="0"/>
                </a:lnTo>
                <a:close/>
              </a:path>
            </a:pathLst>
          </a:custGeom>
          <a:blipFill>
            <a:blip r:embed="rId3"/>
            <a:stretch>
              <a:fillRect/>
            </a:stretch>
          </a:blipFill>
        </p:spPr>
        <p:txBody>
          <a:bodyPr/>
          <a:lstStyle/>
          <a:p>
            <a:endParaRPr lang="en-BE"/>
          </a:p>
        </p:txBody>
      </p:sp>
      <p:sp>
        <p:nvSpPr>
          <p:cNvPr id="11" name="TextBox 10">
            <a:extLst>
              <a:ext uri="{FF2B5EF4-FFF2-40B4-BE49-F238E27FC236}">
                <a16:creationId xmlns:a16="http://schemas.microsoft.com/office/drawing/2014/main" id="{1A009FC7-C99D-FB49-C46A-E4DF860662DC}"/>
              </a:ext>
            </a:extLst>
          </p:cNvPr>
          <p:cNvSpPr txBox="1"/>
          <p:nvPr/>
        </p:nvSpPr>
        <p:spPr>
          <a:xfrm>
            <a:off x="6236902" y="1443841"/>
            <a:ext cx="5149394" cy="3970318"/>
          </a:xfrm>
          <a:prstGeom prst="rect">
            <a:avLst/>
          </a:prstGeom>
          <a:noFill/>
        </p:spPr>
        <p:txBody>
          <a:bodyPr wrap="square">
            <a:spAutoFit/>
          </a:bodyPr>
          <a:lstStyle/>
          <a:p>
            <a:pPr algn="l">
              <a:buNone/>
            </a:pPr>
            <a:r>
              <a:rPr lang="en-GB" b="0" i="0" dirty="0">
                <a:solidFill>
                  <a:srgbClr val="1A1C1C"/>
                </a:solidFill>
                <a:effectLst/>
                <a:latin typeface="Open Sans" pitchFamily="2" charset="0"/>
                <a:ea typeface="Open Sans" pitchFamily="2" charset="0"/>
                <a:cs typeface="Open Sans" pitchFamily="2" charset="0"/>
              </a:rPr>
              <a:t>A set of 8 goals are presented as part of a comprehensive vision to guide further action over the coming decades: goals aimed at; attractive careers in research, diverse representation, open and inclusive science, rigor, and more. As our research system evolves ever quicker, it is vital to remain grounded in shared values and develop long-term perspectives.</a:t>
            </a:r>
          </a:p>
          <a:p>
            <a:pPr algn="l"/>
            <a:endParaRPr lang="en-GB" b="0" i="0" dirty="0">
              <a:solidFill>
                <a:srgbClr val="1A1C1C"/>
              </a:solidFill>
              <a:effectLst/>
              <a:latin typeface="Open Sans" pitchFamily="2" charset="0"/>
              <a:ea typeface="Open Sans" pitchFamily="2" charset="0"/>
              <a:cs typeface="Open Sans" pitchFamily="2" charset="0"/>
            </a:endParaRPr>
          </a:p>
          <a:p>
            <a:pPr algn="l"/>
            <a:r>
              <a:rPr lang="en-GB" b="0" i="0" dirty="0">
                <a:solidFill>
                  <a:srgbClr val="1A1C1C"/>
                </a:solidFill>
                <a:effectLst/>
                <a:latin typeface="Open Sans" pitchFamily="2" charset="0"/>
                <a:ea typeface="Open Sans" pitchFamily="2" charset="0"/>
                <a:cs typeface="Open Sans" pitchFamily="2" charset="0"/>
              </a:rPr>
              <a:t>Alongside our Vision, a supporting framework sets out conditions and to enable effective action, and Science Europe makes several commitments to act and support actions.</a:t>
            </a:r>
          </a:p>
        </p:txBody>
      </p:sp>
    </p:spTree>
    <p:extLst>
      <p:ext uri="{BB962C8B-B14F-4D97-AF65-F5344CB8AC3E}">
        <p14:creationId xmlns:p14="http://schemas.microsoft.com/office/powerpoint/2010/main" val="141326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11B5C-20AE-D223-12AE-E02E1AD50627}"/>
            </a:ext>
          </a:extLst>
        </p:cNvPr>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0B31006F-8D16-0005-D6B2-D9BBD31B3799}"/>
              </a:ext>
            </a:extLst>
          </p:cNvPr>
          <p:cNvSpPr>
            <a:spLocks noGrp="1"/>
          </p:cNvSpPr>
          <p:nvPr>
            <p:ph type="sldNum" sz="quarter" idx="12"/>
          </p:nvPr>
        </p:nvSpPr>
        <p:spPr>
          <a:xfrm>
            <a:off x="10917124" y="6161187"/>
            <a:ext cx="1062155" cy="49059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564337-EC0D-514C-8926-9471E1A66B46}" type="slidenum">
              <a:rPr kumimoji="0" lang="en-US" sz="2800" b="1" i="0" u="none" strike="noStrike" kern="1200" cap="none" spc="0" normalizeH="0" baseline="0" noProof="0" smtClean="0">
                <a:ln>
                  <a:noFill/>
                </a:ln>
                <a:solidFill>
                  <a:srgbClr val="000000"/>
                </a:solidFill>
                <a:effectLst/>
                <a:uLnTx/>
                <a:uFillTx/>
                <a:latin typeface="Open Sans"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2800" b="1" i="0" u="none" strike="noStrike" kern="1200" cap="none" spc="0" normalizeH="0" baseline="0" noProof="0">
              <a:ln>
                <a:noFill/>
              </a:ln>
              <a:solidFill>
                <a:srgbClr val="000000"/>
              </a:solidFill>
              <a:effectLst/>
              <a:uLnTx/>
              <a:uFillTx/>
              <a:latin typeface="Open Sans" charset="0"/>
              <a:ea typeface="+mn-ea"/>
              <a:cs typeface="+mn-cs"/>
            </a:endParaRPr>
          </a:p>
        </p:txBody>
      </p:sp>
      <p:sp>
        <p:nvSpPr>
          <p:cNvPr id="7" name="Title 3">
            <a:extLst>
              <a:ext uri="{FF2B5EF4-FFF2-40B4-BE49-F238E27FC236}">
                <a16:creationId xmlns:a16="http://schemas.microsoft.com/office/drawing/2014/main" id="{29EF3995-3329-778D-5D91-F027151F5C27}"/>
              </a:ext>
            </a:extLst>
          </p:cNvPr>
          <p:cNvSpPr>
            <a:spLocks noGrp="1"/>
          </p:cNvSpPr>
          <p:nvPr>
            <p:ph type="title"/>
          </p:nvPr>
        </p:nvSpPr>
        <p:spPr>
          <a:xfrm>
            <a:off x="809999" y="235276"/>
            <a:ext cx="10571998" cy="1172299"/>
          </a:xfrm>
        </p:spPr>
        <p:txBody>
          <a:bodyPr/>
          <a:lstStyle/>
          <a:p>
            <a:r>
              <a:rPr lang="en-GB" sz="2800" cap="none" dirty="0">
                <a:latin typeface="Open Sans" pitchFamily="2" charset="0"/>
                <a:ea typeface="Open Sans" pitchFamily="2" charset="0"/>
                <a:cs typeface="Open Sans" pitchFamily="2" charset="0"/>
              </a:rPr>
              <a:t>Tracking progress &amp; building evidence</a:t>
            </a:r>
          </a:p>
        </p:txBody>
      </p:sp>
      <p:grpSp>
        <p:nvGrpSpPr>
          <p:cNvPr id="13" name="Group 12">
            <a:extLst>
              <a:ext uri="{FF2B5EF4-FFF2-40B4-BE49-F238E27FC236}">
                <a16:creationId xmlns:a16="http://schemas.microsoft.com/office/drawing/2014/main" id="{DB580242-CF4E-A6CA-74AB-DDACE465CDA1}"/>
              </a:ext>
            </a:extLst>
          </p:cNvPr>
          <p:cNvGrpSpPr/>
          <p:nvPr/>
        </p:nvGrpSpPr>
        <p:grpSpPr>
          <a:xfrm>
            <a:off x="725938" y="6491074"/>
            <a:ext cx="6246361" cy="864704"/>
            <a:chOff x="2499276" y="6364243"/>
            <a:chExt cx="3343494" cy="864704"/>
          </a:xfrm>
          <a:effectLst>
            <a:outerShdw blurRad="50800" dist="38100" algn="l" rotWithShape="0">
              <a:prstClr val="black">
                <a:alpha val="40000"/>
              </a:prstClr>
            </a:outerShdw>
          </a:effectLst>
        </p:grpSpPr>
        <p:sp>
          <p:nvSpPr>
            <p:cNvPr id="14" name="Rectangle 13">
              <a:extLst>
                <a:ext uri="{FF2B5EF4-FFF2-40B4-BE49-F238E27FC236}">
                  <a16:creationId xmlns:a16="http://schemas.microsoft.com/office/drawing/2014/main" id="{3B76119F-5F57-0988-E807-18CBA196F8F0}"/>
                </a:ext>
              </a:extLst>
            </p:cNvPr>
            <p:cNvSpPr/>
            <p:nvPr/>
          </p:nvSpPr>
          <p:spPr>
            <a:xfrm>
              <a:off x="2499276" y="6364243"/>
              <a:ext cx="3343494" cy="549813"/>
            </a:xfrm>
            <a:prstGeom prst="rect">
              <a:avLst/>
            </a:prstGeom>
            <a:solidFill>
              <a:srgbClr val="E7F4F9"/>
            </a:solidFill>
            <a:ln w="15875" cap="rnd" cmpd="sng" algn="ctr">
              <a:solidFill>
                <a:srgbClr val="E7F4F9"/>
              </a:solidFill>
              <a:prstDash val="solid"/>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600" b="0" i="0" u="none" strike="noStrike" kern="0" cap="none" spc="0" normalizeH="0" baseline="0" noProof="0" dirty="0">
                <a:ln>
                  <a:noFill/>
                </a:ln>
                <a:solidFill>
                  <a:srgbClr val="FFFFFF"/>
                </a:solidFill>
                <a:effectLst/>
                <a:uLnTx/>
                <a:uFillTx/>
                <a:latin typeface="Open Sans" pitchFamily="2" charset="0"/>
                <a:ea typeface="Open Sans" pitchFamily="2" charset="0"/>
                <a:cs typeface="Open Sans" pitchFamily="2" charset="0"/>
              </a:endParaRPr>
            </a:p>
          </p:txBody>
        </p:sp>
        <p:sp>
          <p:nvSpPr>
            <p:cNvPr id="15" name="TextBox 14">
              <a:extLst>
                <a:ext uri="{FF2B5EF4-FFF2-40B4-BE49-F238E27FC236}">
                  <a16:creationId xmlns:a16="http://schemas.microsoft.com/office/drawing/2014/main" id="{7892F864-CE6F-F4B5-92D9-6810F55F13DF}"/>
                </a:ext>
              </a:extLst>
            </p:cNvPr>
            <p:cNvSpPr txBox="1"/>
            <p:nvPr/>
          </p:nvSpPr>
          <p:spPr>
            <a:xfrm>
              <a:off x="2499276" y="6397950"/>
              <a:ext cx="3343494" cy="830997"/>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srgbClr val="0D29F9"/>
                  </a:solidFill>
                  <a:effectLst/>
                  <a:uLnTx/>
                  <a:uFillTx/>
                  <a:latin typeface="Open Sans" pitchFamily="2" charset="0"/>
                  <a:ea typeface="Open Sans" pitchFamily="2" charset="0"/>
                  <a:cs typeface="Open Sans" pitchFamily="2" charset="0"/>
                </a:rPr>
                <a:t>https://scienceeurope.org/our-resources/a-vision-framework-for-research-cultures/</a:t>
              </a:r>
              <a:endParaRPr kumimoji="0" lang="en-GB" sz="1200" b="1" i="0" u="sng" strike="noStrike" kern="0" cap="none" spc="0" normalizeH="0" baseline="0" noProof="0" dirty="0">
                <a:ln>
                  <a:noFill/>
                </a:ln>
                <a:solidFill>
                  <a:srgbClr val="0D29F9"/>
                </a:solidFill>
                <a:effectLst/>
                <a:uLnTx/>
                <a:uFillTx/>
                <a:latin typeface="Open Sans" pitchFamily="2" charset="0"/>
                <a:ea typeface="Open Sans" pitchFamily="2" charset="0"/>
                <a:cs typeface="Open Sans" pitchFamily="2" charset="0"/>
              </a:endParaRPr>
            </a:p>
          </p:txBody>
        </p:sp>
      </p:grpSp>
      <p:sp>
        <p:nvSpPr>
          <p:cNvPr id="11" name="TextBox 10">
            <a:extLst>
              <a:ext uri="{FF2B5EF4-FFF2-40B4-BE49-F238E27FC236}">
                <a16:creationId xmlns:a16="http://schemas.microsoft.com/office/drawing/2014/main" id="{27219C26-C04A-D8F6-56C9-34F46BC822C6}"/>
              </a:ext>
            </a:extLst>
          </p:cNvPr>
          <p:cNvSpPr txBox="1"/>
          <p:nvPr/>
        </p:nvSpPr>
        <p:spPr>
          <a:xfrm>
            <a:off x="6232603" y="1582340"/>
            <a:ext cx="5149394" cy="3693319"/>
          </a:xfrm>
          <a:prstGeom prst="rect">
            <a:avLst/>
          </a:prstGeom>
          <a:noFill/>
        </p:spPr>
        <p:txBody>
          <a:bodyPr wrap="square">
            <a:spAutoFit/>
          </a:bodyPr>
          <a:lstStyle/>
          <a:p>
            <a:pPr marL="285750" indent="-285750" algn="l">
              <a:buFont typeface="Arial" panose="020B0604020202020204" pitchFamily="34" charset="0"/>
              <a:buChar char="•"/>
            </a:pPr>
            <a:r>
              <a:rPr lang="en-GB" dirty="0">
                <a:solidFill>
                  <a:srgbClr val="1A1C1C"/>
                </a:solidFill>
                <a:latin typeface="Open Sans" pitchFamily="2" charset="0"/>
                <a:ea typeface="Open Sans" pitchFamily="2" charset="0"/>
                <a:cs typeface="Open Sans" pitchFamily="2" charset="0"/>
              </a:rPr>
              <a:t>Provide a shared direction for change.</a:t>
            </a:r>
          </a:p>
          <a:p>
            <a:pPr algn="l"/>
            <a:endParaRPr lang="en-GB" dirty="0">
              <a:solidFill>
                <a:srgbClr val="1A1C1C"/>
              </a:solidFill>
              <a:latin typeface="Open Sans" pitchFamily="2" charset="0"/>
              <a:ea typeface="Open Sans" pitchFamily="2" charset="0"/>
              <a:cs typeface="Open Sans" pitchFamily="2" charset="0"/>
            </a:endParaRPr>
          </a:p>
          <a:p>
            <a:pPr marL="285750" indent="-285750" algn="l">
              <a:buFont typeface="Arial" panose="020B0604020202020204" pitchFamily="34" charset="0"/>
              <a:buChar char="•"/>
            </a:pPr>
            <a:r>
              <a:rPr lang="en-GB" dirty="0">
                <a:solidFill>
                  <a:srgbClr val="1A1C1C"/>
                </a:solidFill>
                <a:latin typeface="Open Sans" pitchFamily="2" charset="0"/>
                <a:ea typeface="Open Sans" pitchFamily="2" charset="0"/>
                <a:cs typeface="Open Sans" pitchFamily="2" charset="0"/>
              </a:rPr>
              <a:t>Map and support good practices, pilots, and initiatives.</a:t>
            </a:r>
          </a:p>
          <a:p>
            <a:pPr algn="l"/>
            <a:endParaRPr lang="en-GB" dirty="0">
              <a:solidFill>
                <a:srgbClr val="1A1C1C"/>
              </a:solidFill>
              <a:latin typeface="Open Sans" pitchFamily="2" charset="0"/>
              <a:ea typeface="Open Sans" pitchFamily="2" charset="0"/>
              <a:cs typeface="Open Sans" pitchFamily="2" charset="0"/>
            </a:endParaRPr>
          </a:p>
          <a:p>
            <a:pPr marL="285750" indent="-285750" algn="l">
              <a:buFont typeface="Arial" panose="020B0604020202020204" pitchFamily="34" charset="0"/>
              <a:buChar char="•"/>
            </a:pPr>
            <a:r>
              <a:rPr lang="en-GB" b="0" i="0" dirty="0">
                <a:solidFill>
                  <a:srgbClr val="1A1C1C"/>
                </a:solidFill>
                <a:effectLst/>
                <a:latin typeface="Open Sans" pitchFamily="2" charset="0"/>
                <a:ea typeface="Open Sans" pitchFamily="2" charset="0"/>
                <a:cs typeface="Open Sans" pitchFamily="2" charset="0"/>
              </a:rPr>
              <a:t>Work with relevant stakeholders to ensure a collaborative approach to advances.</a:t>
            </a:r>
          </a:p>
          <a:p>
            <a:pPr algn="l"/>
            <a:endParaRPr lang="en-GB" b="0" i="0" dirty="0">
              <a:solidFill>
                <a:srgbClr val="1A1C1C"/>
              </a:solidFill>
              <a:effectLst/>
              <a:latin typeface="Open Sans" pitchFamily="2" charset="0"/>
              <a:ea typeface="Open Sans" pitchFamily="2" charset="0"/>
              <a:cs typeface="Open Sans" pitchFamily="2" charset="0"/>
            </a:endParaRPr>
          </a:p>
          <a:p>
            <a:pPr marL="285750" indent="-285750" algn="l">
              <a:buFont typeface="Arial" panose="020B0604020202020204" pitchFamily="34" charset="0"/>
              <a:buChar char="•"/>
            </a:pPr>
            <a:r>
              <a:rPr lang="en-GB" b="0" i="0" dirty="0">
                <a:solidFill>
                  <a:srgbClr val="1A1C1C"/>
                </a:solidFill>
                <a:effectLst/>
                <a:latin typeface="Open Sans" pitchFamily="2" charset="0"/>
                <a:ea typeface="Open Sans" pitchFamily="2" charset="0"/>
                <a:cs typeface="Open Sans" pitchFamily="2" charset="0"/>
              </a:rPr>
              <a:t>Coordinate and </a:t>
            </a:r>
            <a:r>
              <a:rPr lang="en-GB" dirty="0">
                <a:solidFill>
                  <a:srgbClr val="1A1C1C"/>
                </a:solidFill>
                <a:latin typeface="Open Sans" pitchFamily="2" charset="0"/>
                <a:ea typeface="Open Sans" pitchFamily="2" charset="0"/>
                <a:cs typeface="Open Sans" pitchFamily="2" charset="0"/>
              </a:rPr>
              <a:t>ensure </a:t>
            </a:r>
            <a:r>
              <a:rPr lang="en-GB" b="0" i="0" dirty="0">
                <a:solidFill>
                  <a:srgbClr val="1A1C1C"/>
                </a:solidFill>
                <a:effectLst/>
                <a:latin typeface="Open Sans" pitchFamily="2" charset="0"/>
                <a:ea typeface="Open Sans" pitchFamily="2" charset="0"/>
                <a:cs typeface="Open Sans" pitchFamily="2" charset="0"/>
              </a:rPr>
              <a:t>a research culture perspective to policy priorities.</a:t>
            </a:r>
          </a:p>
          <a:p>
            <a:pPr marL="285750" indent="-285750" algn="l">
              <a:buFont typeface="Arial" panose="020B0604020202020204" pitchFamily="34" charset="0"/>
              <a:buChar char="•"/>
            </a:pPr>
            <a:endParaRPr lang="en-GB" dirty="0">
              <a:solidFill>
                <a:srgbClr val="1A1C1C"/>
              </a:solidFill>
              <a:latin typeface="Open Sans" pitchFamily="2" charset="0"/>
              <a:ea typeface="Open Sans" pitchFamily="2" charset="0"/>
              <a:cs typeface="Open Sans" pitchFamily="2" charset="0"/>
            </a:endParaRPr>
          </a:p>
          <a:p>
            <a:pPr marL="285750" indent="-285750" algn="l">
              <a:buFont typeface="Arial" panose="020B0604020202020204" pitchFamily="34" charset="0"/>
              <a:buChar char="•"/>
            </a:pPr>
            <a:r>
              <a:rPr lang="en-GB" b="0" i="0" dirty="0">
                <a:solidFill>
                  <a:srgbClr val="1A1C1C"/>
                </a:solidFill>
                <a:effectLst/>
                <a:latin typeface="Open Sans" pitchFamily="2" charset="0"/>
                <a:ea typeface="Open Sans" pitchFamily="2" charset="0"/>
                <a:cs typeface="Open Sans" pitchFamily="2" charset="0"/>
              </a:rPr>
              <a:t>Track progress qualitatively.</a:t>
            </a:r>
          </a:p>
          <a:p>
            <a:pPr marL="285750" indent="-285750" algn="l">
              <a:buFont typeface="Arial" panose="020B0604020202020204" pitchFamily="34" charset="0"/>
              <a:buChar char="•"/>
            </a:pPr>
            <a:endParaRPr lang="en-GB" b="0" i="0" dirty="0">
              <a:solidFill>
                <a:srgbClr val="1A1C1C"/>
              </a:solidFill>
              <a:effectLst/>
              <a:latin typeface="Open Sans" pitchFamily="2" charset="0"/>
              <a:ea typeface="Open Sans" pitchFamily="2" charset="0"/>
              <a:cs typeface="Open Sans" pitchFamily="2" charset="0"/>
            </a:endParaRPr>
          </a:p>
        </p:txBody>
      </p:sp>
      <p:sp>
        <p:nvSpPr>
          <p:cNvPr id="2" name="Freeform 19">
            <a:extLst>
              <a:ext uri="{FF2B5EF4-FFF2-40B4-BE49-F238E27FC236}">
                <a16:creationId xmlns:a16="http://schemas.microsoft.com/office/drawing/2014/main" id="{C3C0C480-D503-4528-47EB-CDF505A184F1}"/>
              </a:ext>
            </a:extLst>
          </p:cNvPr>
          <p:cNvSpPr>
            <a:spLocks noChangeAspect="1"/>
          </p:cNvSpPr>
          <p:nvPr/>
        </p:nvSpPr>
        <p:spPr>
          <a:xfrm>
            <a:off x="1480318" y="992911"/>
            <a:ext cx="3440976" cy="4872178"/>
          </a:xfrm>
          <a:custGeom>
            <a:avLst/>
            <a:gdLst/>
            <a:ahLst/>
            <a:cxnLst/>
            <a:rect l="l" t="t" r="r" b="b"/>
            <a:pathLst>
              <a:path w="6536586" h="9255343">
                <a:moveTo>
                  <a:pt x="0" y="0"/>
                </a:moveTo>
                <a:lnTo>
                  <a:pt x="6536586" y="0"/>
                </a:lnTo>
                <a:lnTo>
                  <a:pt x="6536586" y="9255343"/>
                </a:lnTo>
                <a:lnTo>
                  <a:pt x="0" y="9255343"/>
                </a:lnTo>
                <a:lnTo>
                  <a:pt x="0" y="0"/>
                </a:lnTo>
                <a:close/>
              </a:path>
            </a:pathLst>
          </a:custGeom>
          <a:blipFill>
            <a:blip r:embed="rId3"/>
            <a:stretch>
              <a:fillRect/>
            </a:stretch>
          </a:blipFill>
        </p:spPr>
        <p:txBody>
          <a:bodyPr/>
          <a:lstStyle/>
          <a:p>
            <a:endParaRPr lang="en-BE"/>
          </a:p>
        </p:txBody>
      </p:sp>
    </p:spTree>
    <p:extLst>
      <p:ext uri="{BB962C8B-B14F-4D97-AF65-F5344CB8AC3E}">
        <p14:creationId xmlns:p14="http://schemas.microsoft.com/office/powerpoint/2010/main" val="2964180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85600-12D7-BB16-48D0-05A5C2B6047A}"/>
            </a:ext>
          </a:extLst>
        </p:cNvPr>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3714443E-3ABB-EFCB-1B48-42817A18B80E}"/>
              </a:ext>
            </a:extLst>
          </p:cNvPr>
          <p:cNvSpPr>
            <a:spLocks noGrp="1"/>
          </p:cNvSpPr>
          <p:nvPr>
            <p:ph type="sldNum" sz="quarter" idx="12"/>
          </p:nvPr>
        </p:nvSpPr>
        <p:spPr>
          <a:xfrm>
            <a:off x="10917124" y="6161187"/>
            <a:ext cx="1062155" cy="49059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564337-EC0D-514C-8926-9471E1A66B46}" type="slidenum">
              <a:rPr kumimoji="0" lang="en-US" sz="2800" b="1" i="0" u="none" strike="noStrike" kern="1200" cap="none" spc="0" normalizeH="0" baseline="0" noProof="0" smtClean="0">
                <a:ln>
                  <a:noFill/>
                </a:ln>
                <a:solidFill>
                  <a:srgbClr val="000000"/>
                </a:solidFill>
                <a:effectLst/>
                <a:uLnTx/>
                <a:uFillTx/>
                <a:latin typeface="Open Sans"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2800" b="1" i="0" u="none" strike="noStrike" kern="1200" cap="none" spc="0" normalizeH="0" baseline="0" noProof="0">
              <a:ln>
                <a:noFill/>
              </a:ln>
              <a:solidFill>
                <a:srgbClr val="000000"/>
              </a:solidFill>
              <a:effectLst/>
              <a:uLnTx/>
              <a:uFillTx/>
              <a:latin typeface="Open Sans" charset="0"/>
              <a:ea typeface="+mn-ea"/>
              <a:cs typeface="+mn-cs"/>
            </a:endParaRPr>
          </a:p>
        </p:txBody>
      </p:sp>
      <p:sp>
        <p:nvSpPr>
          <p:cNvPr id="7" name="Title 3">
            <a:extLst>
              <a:ext uri="{FF2B5EF4-FFF2-40B4-BE49-F238E27FC236}">
                <a16:creationId xmlns:a16="http://schemas.microsoft.com/office/drawing/2014/main" id="{36854FDB-AB45-FC1A-585D-2C3880839D3D}"/>
              </a:ext>
            </a:extLst>
          </p:cNvPr>
          <p:cNvSpPr>
            <a:spLocks noGrp="1"/>
          </p:cNvSpPr>
          <p:nvPr>
            <p:ph type="title"/>
          </p:nvPr>
        </p:nvSpPr>
        <p:spPr>
          <a:xfrm>
            <a:off x="809999" y="235276"/>
            <a:ext cx="10571998" cy="1172299"/>
          </a:xfrm>
        </p:spPr>
        <p:txBody>
          <a:bodyPr/>
          <a:lstStyle/>
          <a:p>
            <a:r>
              <a:rPr lang="en-GB" sz="2800" cap="none" dirty="0">
                <a:latin typeface="Open Sans" pitchFamily="2" charset="0"/>
                <a:ea typeface="Open Sans" pitchFamily="2" charset="0"/>
                <a:cs typeface="Open Sans" pitchFamily="2" charset="0"/>
              </a:rPr>
              <a:t>Tracking progress &amp; building evidence</a:t>
            </a:r>
          </a:p>
        </p:txBody>
      </p:sp>
      <p:sp>
        <p:nvSpPr>
          <p:cNvPr id="2" name="TextBox 1">
            <a:extLst>
              <a:ext uri="{FF2B5EF4-FFF2-40B4-BE49-F238E27FC236}">
                <a16:creationId xmlns:a16="http://schemas.microsoft.com/office/drawing/2014/main" id="{097B6D23-E6B0-2A14-C639-5451E095700C}"/>
              </a:ext>
            </a:extLst>
          </p:cNvPr>
          <p:cNvSpPr txBox="1"/>
          <p:nvPr/>
        </p:nvSpPr>
        <p:spPr>
          <a:xfrm>
            <a:off x="489085" y="1880659"/>
            <a:ext cx="7162923" cy="4247317"/>
          </a:xfrm>
          <a:prstGeom prst="rect">
            <a:avLst/>
          </a:prstGeom>
          <a:noFill/>
        </p:spPr>
        <p:txBody>
          <a:bodyPr wrap="square">
            <a:spAutoFit/>
          </a:bodyPr>
          <a:lstStyle/>
          <a:p>
            <a:pPr algn="l"/>
            <a:r>
              <a:rPr lang="en-GB" b="0" i="0" dirty="0">
                <a:solidFill>
                  <a:srgbClr val="1A1C1C"/>
                </a:solidFill>
                <a:effectLst/>
                <a:latin typeface="Open Sans" pitchFamily="2" charset="0"/>
                <a:ea typeface="Open Sans" pitchFamily="2" charset="0"/>
                <a:cs typeface="Open Sans" pitchFamily="2" charset="0"/>
              </a:rPr>
              <a:t>An example: </a:t>
            </a:r>
            <a:r>
              <a:rPr lang="en-GB" b="1" i="0" dirty="0">
                <a:solidFill>
                  <a:srgbClr val="825D00"/>
                </a:solidFill>
                <a:effectLst/>
                <a:latin typeface="Open Sans" pitchFamily="2" charset="0"/>
                <a:ea typeface="Open Sans" pitchFamily="2" charset="0"/>
                <a:cs typeface="Open Sans" pitchFamily="2" charset="0"/>
              </a:rPr>
              <a:t>Research Data Management</a:t>
            </a:r>
          </a:p>
          <a:p>
            <a:pPr algn="l"/>
            <a:endParaRPr lang="en-GB" b="1" dirty="0">
              <a:solidFill>
                <a:srgbClr val="1A1C1C"/>
              </a:solidFill>
              <a:latin typeface="Open Sans" pitchFamily="2" charset="0"/>
              <a:ea typeface="Open Sans" pitchFamily="2" charset="0"/>
              <a:cs typeface="Open Sans" pitchFamily="2" charset="0"/>
            </a:endParaRPr>
          </a:p>
          <a:p>
            <a:pPr algn="l"/>
            <a:r>
              <a:rPr lang="en-GB" dirty="0">
                <a:solidFill>
                  <a:srgbClr val="1A1C1C"/>
                </a:solidFill>
                <a:latin typeface="Open Sans" pitchFamily="2" charset="0"/>
                <a:ea typeface="Open Sans" pitchFamily="2" charset="0"/>
                <a:cs typeface="Open Sans" pitchFamily="2" charset="0"/>
              </a:rPr>
              <a:t>Objective: </a:t>
            </a:r>
            <a:r>
              <a:rPr lang="en-GB" b="1" dirty="0">
                <a:solidFill>
                  <a:srgbClr val="825D00"/>
                </a:solidFill>
                <a:latin typeface="Open Sans" pitchFamily="2" charset="0"/>
                <a:ea typeface="Open Sans" pitchFamily="2" charset="0"/>
                <a:cs typeface="Open Sans" pitchFamily="2" charset="0"/>
              </a:rPr>
              <a:t>Encourage the FAIR sharing of research data</a:t>
            </a:r>
          </a:p>
          <a:p>
            <a:pPr algn="l"/>
            <a:endParaRPr lang="en-GB" b="1" i="0" dirty="0">
              <a:solidFill>
                <a:srgbClr val="1A1C1C"/>
              </a:solidFill>
              <a:effectLst/>
              <a:latin typeface="Open Sans" pitchFamily="2" charset="0"/>
              <a:ea typeface="Open Sans" pitchFamily="2" charset="0"/>
              <a:cs typeface="Open Sans" pitchFamily="2" charset="0"/>
            </a:endParaRPr>
          </a:p>
          <a:p>
            <a:pPr algn="l"/>
            <a:r>
              <a:rPr lang="en-GB" i="0" dirty="0">
                <a:solidFill>
                  <a:srgbClr val="1A1C1C"/>
                </a:solidFill>
                <a:effectLst/>
                <a:latin typeface="Open Sans" pitchFamily="2" charset="0"/>
                <a:ea typeface="Open Sans" pitchFamily="2" charset="0"/>
                <a:cs typeface="Open Sans" pitchFamily="2" charset="0"/>
              </a:rPr>
              <a:t>Mission: </a:t>
            </a:r>
            <a:r>
              <a:rPr lang="en-GB" b="1" dirty="0">
                <a:solidFill>
                  <a:srgbClr val="825D00"/>
                </a:solidFill>
                <a:latin typeface="Open Sans" pitchFamily="2" charset="0"/>
                <a:ea typeface="Open Sans" pitchFamily="2" charset="0"/>
                <a:cs typeface="Open Sans" pitchFamily="2" charset="0"/>
              </a:rPr>
              <a:t>Research rigor, impact, quality etc…</a:t>
            </a:r>
          </a:p>
          <a:p>
            <a:pPr algn="l"/>
            <a:endParaRPr lang="en-GB" b="1" i="0" dirty="0">
              <a:solidFill>
                <a:srgbClr val="1A1C1C"/>
              </a:solidFill>
              <a:effectLst/>
              <a:latin typeface="Open Sans" pitchFamily="2" charset="0"/>
              <a:ea typeface="Open Sans" pitchFamily="2" charset="0"/>
              <a:cs typeface="Open Sans" pitchFamily="2" charset="0"/>
            </a:endParaRPr>
          </a:p>
          <a:p>
            <a:pPr algn="l"/>
            <a:r>
              <a:rPr lang="en-GB" i="0" dirty="0">
                <a:solidFill>
                  <a:srgbClr val="1A1C1C"/>
                </a:solidFill>
                <a:effectLst/>
                <a:latin typeface="Open Sans" pitchFamily="2" charset="0"/>
                <a:ea typeface="Open Sans" pitchFamily="2" charset="0"/>
                <a:cs typeface="Open Sans" pitchFamily="2" charset="0"/>
              </a:rPr>
              <a:t>Action: </a:t>
            </a:r>
            <a:r>
              <a:rPr lang="en-GB" b="1" i="0" dirty="0">
                <a:solidFill>
                  <a:srgbClr val="825D00"/>
                </a:solidFill>
                <a:effectLst/>
                <a:latin typeface="Open Sans" pitchFamily="2" charset="0"/>
                <a:ea typeface="Open Sans" pitchFamily="2" charset="0"/>
                <a:cs typeface="Open Sans" pitchFamily="2" charset="0"/>
              </a:rPr>
              <a:t>Mandate Data Management Plans + provide 					templates, guidance, examples etc.</a:t>
            </a:r>
          </a:p>
          <a:p>
            <a:pPr algn="l"/>
            <a:endParaRPr lang="en-GB" b="1" dirty="0">
              <a:solidFill>
                <a:srgbClr val="1A1C1C"/>
              </a:solidFill>
              <a:latin typeface="Open Sans" pitchFamily="2" charset="0"/>
              <a:ea typeface="Open Sans" pitchFamily="2" charset="0"/>
              <a:cs typeface="Open Sans" pitchFamily="2" charset="0"/>
            </a:endParaRPr>
          </a:p>
          <a:p>
            <a:pPr algn="l"/>
            <a:r>
              <a:rPr lang="en-GB" dirty="0">
                <a:solidFill>
                  <a:srgbClr val="1A1C1C"/>
                </a:solidFill>
                <a:latin typeface="Open Sans" pitchFamily="2" charset="0"/>
                <a:ea typeface="Open Sans" pitchFamily="2" charset="0"/>
                <a:cs typeface="Open Sans" pitchFamily="2" charset="0"/>
              </a:rPr>
              <a:t>Result: </a:t>
            </a:r>
            <a:r>
              <a:rPr lang="en-GB" b="1" dirty="0">
                <a:solidFill>
                  <a:srgbClr val="825D00"/>
                </a:solidFill>
                <a:latin typeface="Open Sans" pitchFamily="2" charset="0"/>
                <a:ea typeface="Open Sans" pitchFamily="2" charset="0"/>
                <a:cs typeface="Open Sans" pitchFamily="2" charset="0"/>
              </a:rPr>
              <a:t>Increase in data management plans / data sharing /</a:t>
            </a:r>
          </a:p>
          <a:p>
            <a:pPr algn="l"/>
            <a:r>
              <a:rPr lang="en-GB" b="1" i="0" dirty="0">
                <a:solidFill>
                  <a:srgbClr val="825D00"/>
                </a:solidFill>
                <a:effectLst/>
                <a:latin typeface="Open Sans" pitchFamily="2" charset="0"/>
                <a:ea typeface="Open Sans" pitchFamily="2" charset="0"/>
                <a:cs typeface="Open Sans" pitchFamily="2" charset="0"/>
              </a:rPr>
              <a:t>		Change in behaviour</a:t>
            </a:r>
          </a:p>
          <a:p>
            <a:pPr algn="l"/>
            <a:endParaRPr lang="en-GB" i="0" dirty="0">
              <a:solidFill>
                <a:srgbClr val="1A1C1C"/>
              </a:solidFill>
              <a:effectLst/>
              <a:latin typeface="Open Sans" pitchFamily="2" charset="0"/>
              <a:ea typeface="Open Sans" pitchFamily="2" charset="0"/>
              <a:cs typeface="Open Sans" pitchFamily="2" charset="0"/>
            </a:endParaRPr>
          </a:p>
          <a:p>
            <a:pPr algn="l"/>
            <a:r>
              <a:rPr lang="en-GB" i="0" dirty="0">
                <a:solidFill>
                  <a:srgbClr val="1A1C1C"/>
                </a:solidFill>
                <a:effectLst/>
                <a:latin typeface="Open Sans" pitchFamily="2" charset="0"/>
                <a:ea typeface="Open Sans" pitchFamily="2" charset="0"/>
                <a:cs typeface="Open Sans" pitchFamily="2" charset="0"/>
              </a:rPr>
              <a:t>Impact: </a:t>
            </a:r>
            <a:r>
              <a:rPr lang="en-GB" b="1" dirty="0">
                <a:solidFill>
                  <a:srgbClr val="825D00"/>
                </a:solidFill>
                <a:effectLst/>
                <a:latin typeface="Open Sans" pitchFamily="2" charset="0"/>
                <a:ea typeface="Open Sans" pitchFamily="2" charset="0"/>
                <a:cs typeface="Open Sans" pitchFamily="2" charset="0"/>
              </a:rPr>
              <a:t>Change in attitude? Shift in values? Different 				approach to other open science activities?</a:t>
            </a:r>
            <a:endParaRPr lang="en-GB" i="0" dirty="0">
              <a:solidFill>
                <a:srgbClr val="825D00"/>
              </a:solidFill>
              <a:effectLst/>
              <a:latin typeface="Open Sans" pitchFamily="2" charset="0"/>
              <a:ea typeface="Open Sans" pitchFamily="2" charset="0"/>
              <a:cs typeface="Open Sans" pitchFamily="2" charset="0"/>
            </a:endParaRPr>
          </a:p>
          <a:p>
            <a:pPr marL="285750" indent="-285750" algn="l">
              <a:buFont typeface="Arial" panose="020B0604020202020204" pitchFamily="34" charset="0"/>
              <a:buChar char="•"/>
            </a:pPr>
            <a:endParaRPr lang="en-GB" b="0" i="0" dirty="0">
              <a:solidFill>
                <a:srgbClr val="1A1C1C"/>
              </a:solidFill>
              <a:effectLst/>
              <a:latin typeface="Open Sans" pitchFamily="2" charset="0"/>
              <a:ea typeface="Open Sans" pitchFamily="2" charset="0"/>
              <a:cs typeface="Open Sans" pitchFamily="2" charset="0"/>
            </a:endParaRPr>
          </a:p>
        </p:txBody>
      </p:sp>
      <p:sp>
        <p:nvSpPr>
          <p:cNvPr id="3" name="Thought Bubble: Cloud 2">
            <a:extLst>
              <a:ext uri="{FF2B5EF4-FFF2-40B4-BE49-F238E27FC236}">
                <a16:creationId xmlns:a16="http://schemas.microsoft.com/office/drawing/2014/main" id="{F6E77930-95F1-03F6-2B2E-716C959683E8}"/>
              </a:ext>
            </a:extLst>
          </p:cNvPr>
          <p:cNvSpPr/>
          <p:nvPr/>
        </p:nvSpPr>
        <p:spPr>
          <a:xfrm>
            <a:off x="6357537" y="821425"/>
            <a:ext cx="5497830" cy="2033013"/>
          </a:xfrm>
          <a:prstGeom prst="cloudCallout">
            <a:avLst>
              <a:gd name="adj1" fmla="val -26654"/>
              <a:gd name="adj2" fmla="val 73182"/>
            </a:avLst>
          </a:prstGeom>
          <a:solidFill>
            <a:schemeClr val="accent4">
              <a:lumMod val="60000"/>
              <a:lumOff val="4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Open Sans" pitchFamily="2" charset="0"/>
                <a:ea typeface="Open Sans" pitchFamily="2" charset="0"/>
                <a:cs typeface="Open Sans" pitchFamily="2" charset="0"/>
              </a:rPr>
              <a:t>What does culture change look like?</a:t>
            </a:r>
            <a:endParaRPr lang="en-BE" sz="2000" dirty="0">
              <a:solidFill>
                <a:schemeClr val="tx1"/>
              </a:solidFill>
              <a:latin typeface="Open Sans" pitchFamily="2" charset="0"/>
              <a:ea typeface="Open Sans" pitchFamily="2" charset="0"/>
              <a:cs typeface="Open Sans" pitchFamily="2" charset="0"/>
            </a:endParaRPr>
          </a:p>
        </p:txBody>
      </p:sp>
      <p:pic>
        <p:nvPicPr>
          <p:cNvPr id="4" name="Picture 3">
            <a:extLst>
              <a:ext uri="{FF2B5EF4-FFF2-40B4-BE49-F238E27FC236}">
                <a16:creationId xmlns:a16="http://schemas.microsoft.com/office/drawing/2014/main" id="{B2446BF1-5E62-0F07-179E-5975F0F195F5}"/>
              </a:ext>
            </a:extLst>
          </p:cNvPr>
          <p:cNvPicPr>
            <a:picLocks noChangeAspect="1"/>
          </p:cNvPicPr>
          <p:nvPr/>
        </p:nvPicPr>
        <p:blipFill>
          <a:blip r:embed="rId3"/>
          <a:stretch>
            <a:fillRect/>
          </a:stretch>
        </p:blipFill>
        <p:spPr>
          <a:xfrm>
            <a:off x="8455433" y="3346295"/>
            <a:ext cx="2428875" cy="3143250"/>
          </a:xfrm>
          <a:prstGeom prst="rect">
            <a:avLst/>
          </a:prstGeom>
          <a:ln>
            <a:solidFill>
              <a:schemeClr val="accent1"/>
            </a:solidFill>
          </a:ln>
          <a:effectLst>
            <a:outerShdw blurRad="50800" dist="38100" dir="2700000" algn="tl" rotWithShape="0">
              <a:prstClr val="black">
                <a:alpha val="40000"/>
              </a:prstClr>
            </a:outerShdw>
          </a:effectLst>
        </p:spPr>
      </p:pic>
      <p:grpSp>
        <p:nvGrpSpPr>
          <p:cNvPr id="13" name="Group 12">
            <a:extLst>
              <a:ext uri="{FF2B5EF4-FFF2-40B4-BE49-F238E27FC236}">
                <a16:creationId xmlns:a16="http://schemas.microsoft.com/office/drawing/2014/main" id="{41AFFBC0-9037-17D8-79B0-5A7AC743CAD8}"/>
              </a:ext>
            </a:extLst>
          </p:cNvPr>
          <p:cNvGrpSpPr/>
          <p:nvPr/>
        </p:nvGrpSpPr>
        <p:grpSpPr>
          <a:xfrm>
            <a:off x="4875028" y="6364783"/>
            <a:ext cx="6246361" cy="549813"/>
            <a:chOff x="2499276" y="6364243"/>
            <a:chExt cx="3343494" cy="549813"/>
          </a:xfrm>
          <a:effectLst>
            <a:outerShdw blurRad="50800" dist="38100" algn="l" rotWithShape="0">
              <a:prstClr val="black">
                <a:alpha val="40000"/>
              </a:prstClr>
            </a:outerShdw>
          </a:effectLst>
        </p:grpSpPr>
        <p:sp>
          <p:nvSpPr>
            <p:cNvPr id="14" name="Rectangle 13">
              <a:extLst>
                <a:ext uri="{FF2B5EF4-FFF2-40B4-BE49-F238E27FC236}">
                  <a16:creationId xmlns:a16="http://schemas.microsoft.com/office/drawing/2014/main" id="{DC7235EC-DF6E-CBB5-348C-46CE667C3CBA}"/>
                </a:ext>
              </a:extLst>
            </p:cNvPr>
            <p:cNvSpPr/>
            <p:nvPr/>
          </p:nvSpPr>
          <p:spPr>
            <a:xfrm>
              <a:off x="2499276" y="6364243"/>
              <a:ext cx="3343494" cy="549813"/>
            </a:xfrm>
            <a:prstGeom prst="rect">
              <a:avLst/>
            </a:prstGeom>
            <a:solidFill>
              <a:srgbClr val="E7F4F9"/>
            </a:solidFill>
            <a:ln w="15875" cap="rnd" cmpd="sng" algn="ctr">
              <a:solidFill>
                <a:srgbClr val="E7F4F9"/>
              </a:solidFill>
              <a:prstDash val="solid"/>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600" b="0" i="0" u="none" strike="noStrike" kern="0" cap="none" spc="0" normalizeH="0" baseline="0" noProof="0" dirty="0">
                <a:ln>
                  <a:noFill/>
                </a:ln>
                <a:solidFill>
                  <a:srgbClr val="FFFFFF"/>
                </a:solidFill>
                <a:effectLst/>
                <a:uLnTx/>
                <a:uFillTx/>
                <a:latin typeface="Open Sans" pitchFamily="2" charset="0"/>
                <a:ea typeface="Open Sans" pitchFamily="2" charset="0"/>
                <a:cs typeface="Open Sans" pitchFamily="2" charset="0"/>
              </a:endParaRPr>
            </a:p>
          </p:txBody>
        </p:sp>
        <p:sp>
          <p:nvSpPr>
            <p:cNvPr id="15" name="TextBox 14">
              <a:extLst>
                <a:ext uri="{FF2B5EF4-FFF2-40B4-BE49-F238E27FC236}">
                  <a16:creationId xmlns:a16="http://schemas.microsoft.com/office/drawing/2014/main" id="{36AA0ABC-C0C0-6EF9-4A12-AD247E3D873F}"/>
                </a:ext>
              </a:extLst>
            </p:cNvPr>
            <p:cNvSpPr txBox="1"/>
            <p:nvPr/>
          </p:nvSpPr>
          <p:spPr>
            <a:xfrm>
              <a:off x="2499276" y="6397950"/>
              <a:ext cx="3343494" cy="276999"/>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srgbClr val="0D29F9"/>
                  </a:solidFill>
                  <a:effectLst/>
                  <a:uLnTx/>
                  <a:uFillTx/>
                  <a:latin typeface="Open Sans" pitchFamily="2" charset="0"/>
                  <a:ea typeface="Open Sans" pitchFamily="2" charset="0"/>
                  <a:cs typeface="Open Sans" pitchFamily="2" charset="0"/>
                </a:rPr>
                <a:t>https://scienceeurope.org/our-priorities/open-science/research-data-management/</a:t>
              </a:r>
              <a:endParaRPr kumimoji="0" lang="en-GB" sz="1200" b="1" i="0" u="sng" strike="noStrike" kern="0" cap="none" spc="0" normalizeH="0" baseline="0" noProof="0" dirty="0">
                <a:ln>
                  <a:noFill/>
                </a:ln>
                <a:solidFill>
                  <a:srgbClr val="0D29F9"/>
                </a:solidFill>
                <a:effectLst/>
                <a:uLnTx/>
                <a:uFillTx/>
                <a:latin typeface="Open Sans" pitchFamily="2" charset="0"/>
                <a:ea typeface="Open Sans" pitchFamily="2" charset="0"/>
                <a:cs typeface="Open Sans" pitchFamily="2" charset="0"/>
              </a:endParaRPr>
            </a:p>
          </p:txBody>
        </p:sp>
      </p:grpSp>
    </p:spTree>
    <p:extLst>
      <p:ext uri="{BB962C8B-B14F-4D97-AF65-F5344CB8AC3E}">
        <p14:creationId xmlns:p14="http://schemas.microsoft.com/office/powerpoint/2010/main" val="4046138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AEDEB-6817-94B5-94D7-0E7B252DF217}"/>
            </a:ext>
          </a:extLst>
        </p:cNvPr>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9EDCBCA0-0D37-AD91-3D01-40AE79A38DF8}"/>
              </a:ext>
            </a:extLst>
          </p:cNvPr>
          <p:cNvSpPr>
            <a:spLocks noGrp="1"/>
          </p:cNvSpPr>
          <p:nvPr>
            <p:ph type="sldNum" sz="quarter" idx="12"/>
          </p:nvPr>
        </p:nvSpPr>
        <p:spPr>
          <a:xfrm>
            <a:off x="10917124" y="6161187"/>
            <a:ext cx="1062155" cy="49059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564337-EC0D-514C-8926-9471E1A66B46}" type="slidenum">
              <a:rPr kumimoji="0" lang="en-US" sz="2800" b="1" i="0" u="none" strike="noStrike" kern="1200" cap="none" spc="0" normalizeH="0" baseline="0" noProof="0" smtClean="0">
                <a:ln>
                  <a:noFill/>
                </a:ln>
                <a:solidFill>
                  <a:srgbClr val="000000"/>
                </a:solidFill>
                <a:effectLst/>
                <a:uLnTx/>
                <a:uFillTx/>
                <a:latin typeface="Open Sans"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2800" b="1" i="0" u="none" strike="noStrike" kern="1200" cap="none" spc="0" normalizeH="0" baseline="0" noProof="0">
              <a:ln>
                <a:noFill/>
              </a:ln>
              <a:solidFill>
                <a:srgbClr val="000000"/>
              </a:solidFill>
              <a:effectLst/>
              <a:uLnTx/>
              <a:uFillTx/>
              <a:latin typeface="Open Sans" charset="0"/>
              <a:ea typeface="+mn-ea"/>
              <a:cs typeface="+mn-cs"/>
            </a:endParaRPr>
          </a:p>
        </p:txBody>
      </p:sp>
      <p:sp>
        <p:nvSpPr>
          <p:cNvPr id="7" name="Title 3">
            <a:extLst>
              <a:ext uri="{FF2B5EF4-FFF2-40B4-BE49-F238E27FC236}">
                <a16:creationId xmlns:a16="http://schemas.microsoft.com/office/drawing/2014/main" id="{5D6D03FF-8D25-94A2-003B-970A6DD83956}"/>
              </a:ext>
            </a:extLst>
          </p:cNvPr>
          <p:cNvSpPr>
            <a:spLocks noGrp="1"/>
          </p:cNvSpPr>
          <p:nvPr>
            <p:ph type="title"/>
          </p:nvPr>
        </p:nvSpPr>
        <p:spPr>
          <a:xfrm>
            <a:off x="809999" y="235276"/>
            <a:ext cx="10571998" cy="1172299"/>
          </a:xfrm>
        </p:spPr>
        <p:txBody>
          <a:bodyPr/>
          <a:lstStyle/>
          <a:p>
            <a:r>
              <a:rPr lang="en-GB" sz="2800" cap="none" dirty="0">
                <a:latin typeface="Open Sans" pitchFamily="2" charset="0"/>
                <a:ea typeface="Open Sans" pitchFamily="2" charset="0"/>
                <a:cs typeface="Open Sans" pitchFamily="2" charset="0"/>
              </a:rPr>
              <a:t>Tracking progress &amp; building evidence</a:t>
            </a:r>
          </a:p>
        </p:txBody>
      </p:sp>
      <p:sp>
        <p:nvSpPr>
          <p:cNvPr id="11" name="TextBox 10">
            <a:extLst>
              <a:ext uri="{FF2B5EF4-FFF2-40B4-BE49-F238E27FC236}">
                <a16:creationId xmlns:a16="http://schemas.microsoft.com/office/drawing/2014/main" id="{4286F929-69E9-286F-120D-670168C6E9BD}"/>
              </a:ext>
            </a:extLst>
          </p:cNvPr>
          <p:cNvSpPr txBox="1"/>
          <p:nvPr/>
        </p:nvSpPr>
        <p:spPr>
          <a:xfrm>
            <a:off x="809999" y="1224631"/>
            <a:ext cx="7773931" cy="646331"/>
          </a:xfrm>
          <a:prstGeom prst="rect">
            <a:avLst/>
          </a:prstGeom>
          <a:noFill/>
        </p:spPr>
        <p:txBody>
          <a:bodyPr wrap="square">
            <a:spAutoFit/>
          </a:bodyPr>
          <a:lstStyle/>
          <a:p>
            <a:pPr algn="l"/>
            <a:r>
              <a:rPr lang="en-GB" b="0" i="0" dirty="0">
                <a:solidFill>
                  <a:srgbClr val="1A1C1C"/>
                </a:solidFill>
                <a:effectLst/>
                <a:latin typeface="Open Sans" pitchFamily="2" charset="0"/>
                <a:ea typeface="Open Sans" pitchFamily="2" charset="0"/>
                <a:cs typeface="Open Sans" pitchFamily="2" charset="0"/>
              </a:rPr>
              <a:t>Key considerations for tracking the evolution of research cultures:</a:t>
            </a:r>
          </a:p>
          <a:p>
            <a:pPr marL="285750" indent="-285750" algn="l">
              <a:buFont typeface="Arial" panose="020B0604020202020204" pitchFamily="34" charset="0"/>
              <a:buChar char="•"/>
            </a:pPr>
            <a:endParaRPr lang="en-GB" b="0" i="0" dirty="0">
              <a:solidFill>
                <a:srgbClr val="1A1C1C"/>
              </a:solidFill>
              <a:effectLst/>
              <a:latin typeface="Open Sans" pitchFamily="2" charset="0"/>
              <a:ea typeface="Open Sans" pitchFamily="2" charset="0"/>
              <a:cs typeface="Open Sans" pitchFamily="2" charset="0"/>
            </a:endParaRPr>
          </a:p>
        </p:txBody>
      </p:sp>
      <p:sp>
        <p:nvSpPr>
          <p:cNvPr id="2" name="TextBox 1">
            <a:extLst>
              <a:ext uri="{FF2B5EF4-FFF2-40B4-BE49-F238E27FC236}">
                <a16:creationId xmlns:a16="http://schemas.microsoft.com/office/drawing/2014/main" id="{941C8F07-56A6-284A-C0F1-5DBDAE5D071D}"/>
              </a:ext>
            </a:extLst>
          </p:cNvPr>
          <p:cNvSpPr txBox="1"/>
          <p:nvPr/>
        </p:nvSpPr>
        <p:spPr>
          <a:xfrm>
            <a:off x="809999" y="1861642"/>
            <a:ext cx="10571998" cy="4801314"/>
          </a:xfrm>
          <a:prstGeom prst="rect">
            <a:avLst/>
          </a:prstGeom>
          <a:noFill/>
        </p:spPr>
        <p:txBody>
          <a:bodyPr wrap="square">
            <a:spAutoFit/>
          </a:bodyPr>
          <a:lstStyle/>
          <a:p>
            <a:pPr marL="285750" indent="-285750" algn="l">
              <a:buFont typeface="Arial" panose="020B0604020202020204" pitchFamily="34" charset="0"/>
              <a:buChar char="•"/>
            </a:pPr>
            <a:r>
              <a:rPr lang="en-GB" b="0" i="0" dirty="0">
                <a:solidFill>
                  <a:srgbClr val="825D00"/>
                </a:solidFill>
                <a:effectLst/>
                <a:latin typeface="Open Sans" pitchFamily="2" charset="0"/>
                <a:ea typeface="Open Sans" pitchFamily="2" charset="0"/>
                <a:cs typeface="Open Sans" pitchFamily="2" charset="0"/>
              </a:rPr>
              <a:t>Think qualitatively, and at an aggregate level</a:t>
            </a:r>
          </a:p>
          <a:p>
            <a:pPr algn="l"/>
            <a:endParaRPr lang="en-GB" dirty="0">
              <a:solidFill>
                <a:srgbClr val="825D00"/>
              </a:solidFill>
              <a:latin typeface="Open Sans" pitchFamily="2" charset="0"/>
              <a:ea typeface="Open Sans" pitchFamily="2" charset="0"/>
              <a:cs typeface="Open Sans" pitchFamily="2" charset="0"/>
            </a:endParaRPr>
          </a:p>
          <a:p>
            <a:pPr marL="285750" indent="-285750" algn="l">
              <a:buFont typeface="Arial" panose="020B0604020202020204" pitchFamily="34" charset="0"/>
              <a:buChar char="•"/>
            </a:pPr>
            <a:r>
              <a:rPr lang="en-GB" dirty="0">
                <a:solidFill>
                  <a:srgbClr val="825D00"/>
                </a:solidFill>
                <a:latin typeface="Open Sans" pitchFamily="2" charset="0"/>
                <a:ea typeface="Open Sans" pitchFamily="2" charset="0"/>
                <a:cs typeface="Open Sans" pitchFamily="2" charset="0"/>
              </a:rPr>
              <a:t>Allow for- and promote flexible approaches whilst considering alignment, when beneficial</a:t>
            </a:r>
          </a:p>
          <a:p>
            <a:pPr marL="285750" indent="-285750" algn="l">
              <a:buFont typeface="Arial" panose="020B0604020202020204" pitchFamily="34" charset="0"/>
              <a:buChar char="•"/>
            </a:pPr>
            <a:endParaRPr lang="en-GB" i="0" dirty="0">
              <a:solidFill>
                <a:srgbClr val="825D00"/>
              </a:solidFill>
              <a:effectLst/>
              <a:latin typeface="Open Sans" pitchFamily="2" charset="0"/>
              <a:ea typeface="Open Sans" pitchFamily="2" charset="0"/>
              <a:cs typeface="Open Sans" pitchFamily="2" charset="0"/>
            </a:endParaRPr>
          </a:p>
          <a:p>
            <a:pPr marL="285750" indent="-285750" algn="l">
              <a:buFont typeface="Arial" panose="020B0604020202020204" pitchFamily="34" charset="0"/>
              <a:buChar char="•"/>
            </a:pPr>
            <a:r>
              <a:rPr lang="en-GB" dirty="0">
                <a:solidFill>
                  <a:srgbClr val="825D00"/>
                </a:solidFill>
                <a:latin typeface="Open Sans" pitchFamily="2" charset="0"/>
                <a:ea typeface="Open Sans" pitchFamily="2" charset="0"/>
                <a:cs typeface="Open Sans" pitchFamily="2" charset="0"/>
              </a:rPr>
              <a:t>Consider actions on different time-scales and of different scopes</a:t>
            </a:r>
          </a:p>
          <a:p>
            <a:pPr marL="285750" indent="-285750" algn="l">
              <a:buFont typeface="Arial" panose="020B0604020202020204" pitchFamily="34" charset="0"/>
              <a:buChar char="•"/>
            </a:pPr>
            <a:endParaRPr lang="en-GB" i="0" dirty="0">
              <a:solidFill>
                <a:srgbClr val="825D00"/>
              </a:solidFill>
              <a:effectLst/>
              <a:latin typeface="Open Sans" pitchFamily="2" charset="0"/>
              <a:ea typeface="Open Sans" pitchFamily="2" charset="0"/>
              <a:cs typeface="Open Sans" pitchFamily="2" charset="0"/>
            </a:endParaRPr>
          </a:p>
          <a:p>
            <a:pPr marL="285750" indent="-285750" algn="l">
              <a:buFont typeface="Arial" panose="020B0604020202020204" pitchFamily="34" charset="0"/>
              <a:buChar char="•"/>
            </a:pPr>
            <a:r>
              <a:rPr lang="en-GB" dirty="0">
                <a:solidFill>
                  <a:srgbClr val="825D00"/>
                </a:solidFill>
                <a:latin typeface="Open Sans" pitchFamily="2" charset="0"/>
                <a:ea typeface="Open Sans" pitchFamily="2" charset="0"/>
                <a:cs typeface="Open Sans" pitchFamily="2" charset="0"/>
              </a:rPr>
              <a:t>Do not add unnecessary burden</a:t>
            </a:r>
          </a:p>
          <a:p>
            <a:pPr marL="285750" indent="-285750" algn="l">
              <a:buFont typeface="Arial" panose="020B0604020202020204" pitchFamily="34" charset="0"/>
              <a:buChar char="•"/>
            </a:pPr>
            <a:endParaRPr lang="en-GB" dirty="0">
              <a:solidFill>
                <a:srgbClr val="825D00"/>
              </a:solidFill>
              <a:latin typeface="Open Sans" pitchFamily="2" charset="0"/>
              <a:ea typeface="Open Sans" pitchFamily="2" charset="0"/>
              <a:cs typeface="Open Sans" pitchFamily="2" charset="0"/>
            </a:endParaRPr>
          </a:p>
          <a:p>
            <a:pPr marL="285750" indent="-285750" algn="l">
              <a:buFont typeface="Arial" panose="020B0604020202020204" pitchFamily="34" charset="0"/>
              <a:buChar char="•"/>
            </a:pPr>
            <a:r>
              <a:rPr lang="en-GB" dirty="0">
                <a:solidFill>
                  <a:srgbClr val="825D00"/>
                </a:solidFill>
                <a:latin typeface="Open Sans" pitchFamily="2" charset="0"/>
                <a:ea typeface="Open Sans" pitchFamily="2" charset="0"/>
                <a:cs typeface="Open Sans" pitchFamily="2" charset="0"/>
              </a:rPr>
              <a:t>Consider possible side-effects and unwanted consequences</a:t>
            </a:r>
          </a:p>
          <a:p>
            <a:pPr marL="285750" indent="-285750" algn="l">
              <a:buFont typeface="Arial" panose="020B0604020202020204" pitchFamily="34" charset="0"/>
              <a:buChar char="•"/>
            </a:pPr>
            <a:endParaRPr lang="en-GB" dirty="0">
              <a:solidFill>
                <a:srgbClr val="825D00"/>
              </a:solidFill>
              <a:latin typeface="Open Sans" pitchFamily="2" charset="0"/>
              <a:ea typeface="Open Sans" pitchFamily="2" charset="0"/>
              <a:cs typeface="Open Sans" pitchFamily="2" charset="0"/>
            </a:endParaRPr>
          </a:p>
          <a:p>
            <a:pPr marL="285750" indent="-285750" algn="l">
              <a:buFont typeface="Arial" panose="020B0604020202020204" pitchFamily="34" charset="0"/>
              <a:buChar char="•"/>
            </a:pPr>
            <a:r>
              <a:rPr lang="en-GB" dirty="0">
                <a:solidFill>
                  <a:srgbClr val="825D00"/>
                </a:solidFill>
                <a:latin typeface="Open Sans" pitchFamily="2" charset="0"/>
                <a:ea typeface="Open Sans" pitchFamily="2" charset="0"/>
                <a:cs typeface="Open Sans" pitchFamily="2" charset="0"/>
              </a:rPr>
              <a:t>Embed community feedback and self-evaluation processes</a:t>
            </a:r>
          </a:p>
          <a:p>
            <a:pPr marL="285750" indent="-285750" algn="l">
              <a:buFont typeface="Arial" panose="020B0604020202020204" pitchFamily="34" charset="0"/>
              <a:buChar char="•"/>
            </a:pPr>
            <a:endParaRPr lang="en-GB" dirty="0">
              <a:solidFill>
                <a:srgbClr val="825D00"/>
              </a:solidFill>
              <a:latin typeface="Open Sans" pitchFamily="2" charset="0"/>
              <a:ea typeface="Open Sans" pitchFamily="2" charset="0"/>
              <a:cs typeface="Open Sans" pitchFamily="2" charset="0"/>
            </a:endParaRPr>
          </a:p>
          <a:p>
            <a:pPr marL="285750" indent="-285750" algn="l">
              <a:buFont typeface="Arial" panose="020B0604020202020204" pitchFamily="34" charset="0"/>
              <a:buChar char="•"/>
            </a:pPr>
            <a:r>
              <a:rPr lang="en-GB" dirty="0">
                <a:solidFill>
                  <a:srgbClr val="825D00"/>
                </a:solidFill>
                <a:latin typeface="Open Sans" pitchFamily="2" charset="0"/>
                <a:ea typeface="Open Sans" pitchFamily="2" charset="0"/>
                <a:cs typeface="Open Sans" pitchFamily="2" charset="0"/>
              </a:rPr>
              <a:t>Ensure that tracking and evidence-building processes, themselves, are aligned with shared values</a:t>
            </a:r>
          </a:p>
          <a:p>
            <a:pPr marL="285750" indent="-285750" algn="l">
              <a:buFont typeface="Arial" panose="020B0604020202020204" pitchFamily="34" charset="0"/>
              <a:buChar char="•"/>
            </a:pPr>
            <a:endParaRPr lang="en-GB" i="0" dirty="0">
              <a:solidFill>
                <a:srgbClr val="1A1C1C"/>
              </a:solidFill>
              <a:effectLst/>
              <a:latin typeface="Open Sans" pitchFamily="2" charset="0"/>
              <a:ea typeface="Open Sans" pitchFamily="2" charset="0"/>
              <a:cs typeface="Open Sans" pitchFamily="2" charset="0"/>
            </a:endParaRPr>
          </a:p>
          <a:p>
            <a:pPr marL="285750" indent="-285750" algn="l">
              <a:buFont typeface="Arial" panose="020B0604020202020204" pitchFamily="34" charset="0"/>
              <a:buChar char="•"/>
            </a:pPr>
            <a:endParaRPr lang="en-GB" i="0" dirty="0">
              <a:solidFill>
                <a:srgbClr val="1A1C1C"/>
              </a:solidFill>
              <a:effectLst/>
              <a:latin typeface="Open Sans" pitchFamily="2" charset="0"/>
              <a:ea typeface="Open Sans" pitchFamily="2" charset="0"/>
              <a:cs typeface="Open Sans" pitchFamily="2" charset="0"/>
            </a:endParaRPr>
          </a:p>
          <a:p>
            <a:pPr marL="285750" indent="-285750" algn="l">
              <a:buFont typeface="Arial" panose="020B0604020202020204" pitchFamily="34" charset="0"/>
              <a:buChar char="•"/>
            </a:pPr>
            <a:endParaRPr lang="en-GB" b="0" i="0" dirty="0">
              <a:solidFill>
                <a:srgbClr val="1A1C1C"/>
              </a:solidFill>
              <a:effectLst/>
              <a:latin typeface="Open Sans" pitchFamily="2" charset="0"/>
              <a:ea typeface="Open Sans" pitchFamily="2" charset="0"/>
              <a:cs typeface="Open Sans" pitchFamily="2" charset="0"/>
            </a:endParaRPr>
          </a:p>
        </p:txBody>
      </p:sp>
      <p:grpSp>
        <p:nvGrpSpPr>
          <p:cNvPr id="3" name="Group 2">
            <a:extLst>
              <a:ext uri="{FF2B5EF4-FFF2-40B4-BE49-F238E27FC236}">
                <a16:creationId xmlns:a16="http://schemas.microsoft.com/office/drawing/2014/main" id="{8228C222-E680-9274-9371-142DBC30813B}"/>
              </a:ext>
            </a:extLst>
          </p:cNvPr>
          <p:cNvGrpSpPr/>
          <p:nvPr/>
        </p:nvGrpSpPr>
        <p:grpSpPr>
          <a:xfrm>
            <a:off x="725938" y="6491074"/>
            <a:ext cx="6246361" cy="864704"/>
            <a:chOff x="2499276" y="6364243"/>
            <a:chExt cx="3343494" cy="864704"/>
          </a:xfrm>
          <a:effectLst>
            <a:outerShdw blurRad="50800" dist="38100" algn="l" rotWithShape="0">
              <a:prstClr val="black">
                <a:alpha val="40000"/>
              </a:prstClr>
            </a:outerShdw>
          </a:effectLst>
        </p:grpSpPr>
        <p:sp>
          <p:nvSpPr>
            <p:cNvPr id="4" name="Rectangle 3">
              <a:extLst>
                <a:ext uri="{FF2B5EF4-FFF2-40B4-BE49-F238E27FC236}">
                  <a16:creationId xmlns:a16="http://schemas.microsoft.com/office/drawing/2014/main" id="{A50BF1EE-FC1E-D00F-B027-F072C32CAFAD}"/>
                </a:ext>
              </a:extLst>
            </p:cNvPr>
            <p:cNvSpPr/>
            <p:nvPr/>
          </p:nvSpPr>
          <p:spPr>
            <a:xfrm>
              <a:off x="2499276" y="6364243"/>
              <a:ext cx="3343494" cy="549813"/>
            </a:xfrm>
            <a:prstGeom prst="rect">
              <a:avLst/>
            </a:prstGeom>
            <a:solidFill>
              <a:srgbClr val="E7F4F9"/>
            </a:solidFill>
            <a:ln w="15875" cap="rnd" cmpd="sng" algn="ctr">
              <a:solidFill>
                <a:srgbClr val="E7F4F9"/>
              </a:solidFill>
              <a:prstDash val="solid"/>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600" b="0" i="0" u="none" strike="noStrike" kern="0" cap="none" spc="0" normalizeH="0" baseline="0" noProof="0" dirty="0">
                <a:ln>
                  <a:noFill/>
                </a:ln>
                <a:solidFill>
                  <a:srgbClr val="FFFFFF"/>
                </a:solidFill>
                <a:effectLst/>
                <a:uLnTx/>
                <a:uFillTx/>
                <a:latin typeface="Open Sans" pitchFamily="2" charset="0"/>
                <a:ea typeface="Open Sans" pitchFamily="2" charset="0"/>
                <a:cs typeface="Open Sans" pitchFamily="2" charset="0"/>
              </a:endParaRPr>
            </a:p>
          </p:txBody>
        </p:sp>
        <p:sp>
          <p:nvSpPr>
            <p:cNvPr id="5" name="TextBox 4">
              <a:extLst>
                <a:ext uri="{FF2B5EF4-FFF2-40B4-BE49-F238E27FC236}">
                  <a16:creationId xmlns:a16="http://schemas.microsoft.com/office/drawing/2014/main" id="{6D6C7810-69C9-6196-E551-5294414E6A1B}"/>
                </a:ext>
              </a:extLst>
            </p:cNvPr>
            <p:cNvSpPr txBox="1"/>
            <p:nvPr/>
          </p:nvSpPr>
          <p:spPr>
            <a:xfrm>
              <a:off x="2499276" y="6397950"/>
              <a:ext cx="3343494" cy="830997"/>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srgbClr val="0D29F9"/>
                  </a:solidFill>
                  <a:effectLst/>
                  <a:uLnTx/>
                  <a:uFillTx/>
                  <a:latin typeface="Open Sans" pitchFamily="2" charset="0"/>
                  <a:ea typeface="Open Sans" pitchFamily="2" charset="0"/>
                  <a:cs typeface="Open Sans" pitchFamily="2" charset="0"/>
                </a:rPr>
                <a:t>https://scienceeurope.org/our-resources/a-vision-framework-for-research-cultures/</a:t>
              </a:r>
              <a:endParaRPr kumimoji="0" lang="en-GB" sz="1200" b="1" i="0" u="sng" strike="noStrike" kern="0" cap="none" spc="0" normalizeH="0" baseline="0" noProof="0" dirty="0">
                <a:ln>
                  <a:noFill/>
                </a:ln>
                <a:solidFill>
                  <a:srgbClr val="0D29F9"/>
                </a:solidFill>
                <a:effectLst/>
                <a:uLnTx/>
                <a:uFillTx/>
                <a:latin typeface="Open Sans" pitchFamily="2" charset="0"/>
                <a:ea typeface="Open Sans" pitchFamily="2" charset="0"/>
                <a:cs typeface="Open Sans" pitchFamily="2" charset="0"/>
              </a:endParaRPr>
            </a:p>
          </p:txBody>
        </p:sp>
      </p:grpSp>
    </p:spTree>
    <p:extLst>
      <p:ext uri="{BB962C8B-B14F-4D97-AF65-F5344CB8AC3E}">
        <p14:creationId xmlns:p14="http://schemas.microsoft.com/office/powerpoint/2010/main" val="509635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468" b="-9468"/>
            </a:stretch>
          </a:blipFill>
        </p:spPr>
        <p:txBody>
          <a:bodyPr/>
          <a:lstStyle/>
          <a:p>
            <a:endParaRPr lang="en-BE" sz="1200"/>
          </a:p>
        </p:txBody>
      </p:sp>
      <p:grpSp>
        <p:nvGrpSpPr>
          <p:cNvPr id="3" name="Group 3"/>
          <p:cNvGrpSpPr/>
          <p:nvPr/>
        </p:nvGrpSpPr>
        <p:grpSpPr>
          <a:xfrm>
            <a:off x="1027755" y="15944"/>
            <a:ext cx="11367147" cy="7069211"/>
            <a:chOff x="0" y="0"/>
            <a:chExt cx="4490725" cy="2792775"/>
          </a:xfrm>
        </p:grpSpPr>
        <p:sp>
          <p:nvSpPr>
            <p:cNvPr id="4" name="Freeform 4"/>
            <p:cNvSpPr/>
            <p:nvPr/>
          </p:nvSpPr>
          <p:spPr>
            <a:xfrm>
              <a:off x="0" y="0"/>
              <a:ext cx="4490725" cy="2792775"/>
            </a:xfrm>
            <a:custGeom>
              <a:avLst/>
              <a:gdLst/>
              <a:ahLst/>
              <a:cxnLst/>
              <a:rect l="l" t="t" r="r" b="b"/>
              <a:pathLst>
                <a:path w="4490725" h="2792775">
                  <a:moveTo>
                    <a:pt x="0" y="0"/>
                  </a:moveTo>
                  <a:lnTo>
                    <a:pt x="4490725" y="0"/>
                  </a:lnTo>
                  <a:lnTo>
                    <a:pt x="4490725" y="2792775"/>
                  </a:lnTo>
                  <a:lnTo>
                    <a:pt x="0" y="2792775"/>
                  </a:lnTo>
                  <a:close/>
                </a:path>
              </a:pathLst>
            </a:custGeom>
            <a:solidFill>
              <a:srgbClr val="FFFFFF"/>
            </a:solidFill>
          </p:spPr>
          <p:txBody>
            <a:bodyPr/>
            <a:lstStyle/>
            <a:p>
              <a:endParaRPr lang="en-BE" sz="1200"/>
            </a:p>
          </p:txBody>
        </p:sp>
        <p:sp>
          <p:nvSpPr>
            <p:cNvPr id="5" name="TextBox 5"/>
            <p:cNvSpPr txBox="1"/>
            <p:nvPr/>
          </p:nvSpPr>
          <p:spPr>
            <a:xfrm>
              <a:off x="0" y="-28575"/>
              <a:ext cx="4490725" cy="2821350"/>
            </a:xfrm>
            <a:prstGeom prst="rect">
              <a:avLst/>
            </a:prstGeom>
          </p:spPr>
          <p:txBody>
            <a:bodyPr lIns="33867" tIns="33867" rIns="33867" bIns="33867" rtlCol="0" anchor="ctr"/>
            <a:lstStyle/>
            <a:p>
              <a:pPr algn="ctr">
                <a:lnSpc>
                  <a:spcPts val="1302"/>
                </a:lnSpc>
              </a:pPr>
              <a:endParaRPr sz="1200"/>
            </a:p>
          </p:txBody>
        </p:sp>
      </p:grpSp>
      <p:grpSp>
        <p:nvGrpSpPr>
          <p:cNvPr id="6" name="Group 6"/>
          <p:cNvGrpSpPr/>
          <p:nvPr/>
        </p:nvGrpSpPr>
        <p:grpSpPr>
          <a:xfrm>
            <a:off x="1015055" y="0"/>
            <a:ext cx="567343" cy="6858000"/>
            <a:chOff x="0" y="0"/>
            <a:chExt cx="316992" cy="3831771"/>
          </a:xfrm>
        </p:grpSpPr>
        <p:sp>
          <p:nvSpPr>
            <p:cNvPr id="7" name="Freeform 7"/>
            <p:cNvSpPr/>
            <p:nvPr/>
          </p:nvSpPr>
          <p:spPr>
            <a:xfrm>
              <a:off x="0" y="0"/>
              <a:ext cx="316992" cy="3831772"/>
            </a:xfrm>
            <a:custGeom>
              <a:avLst/>
              <a:gdLst/>
              <a:ahLst/>
              <a:cxnLst/>
              <a:rect l="l" t="t" r="r" b="b"/>
              <a:pathLst>
                <a:path w="316992" h="3831772">
                  <a:moveTo>
                    <a:pt x="0" y="0"/>
                  </a:moveTo>
                  <a:lnTo>
                    <a:pt x="316992" y="0"/>
                  </a:lnTo>
                  <a:lnTo>
                    <a:pt x="316992" y="3831772"/>
                  </a:lnTo>
                  <a:lnTo>
                    <a:pt x="0" y="3831772"/>
                  </a:lnTo>
                  <a:close/>
                </a:path>
              </a:pathLst>
            </a:custGeom>
            <a:solidFill>
              <a:srgbClr val="FFBB00">
                <a:alpha val="49804"/>
              </a:srgbClr>
            </a:solidFill>
          </p:spPr>
          <p:txBody>
            <a:bodyPr/>
            <a:lstStyle/>
            <a:p>
              <a:endParaRPr lang="en-BE" sz="1200"/>
            </a:p>
          </p:txBody>
        </p:sp>
        <p:sp>
          <p:nvSpPr>
            <p:cNvPr id="8" name="TextBox 8"/>
            <p:cNvSpPr txBox="1"/>
            <p:nvPr/>
          </p:nvSpPr>
          <p:spPr>
            <a:xfrm>
              <a:off x="0" y="-28575"/>
              <a:ext cx="316992" cy="3860346"/>
            </a:xfrm>
            <a:prstGeom prst="rect">
              <a:avLst/>
            </a:prstGeom>
          </p:spPr>
          <p:txBody>
            <a:bodyPr lIns="16292" tIns="16292" rIns="16292" bIns="16292" rtlCol="0" anchor="ctr"/>
            <a:lstStyle/>
            <a:p>
              <a:pPr algn="just">
                <a:lnSpc>
                  <a:spcPts val="1302"/>
                </a:lnSpc>
              </a:pPr>
              <a:endParaRPr sz="1200"/>
            </a:p>
          </p:txBody>
        </p:sp>
      </p:grpSp>
      <p:grpSp>
        <p:nvGrpSpPr>
          <p:cNvPr id="9" name="Group 9"/>
          <p:cNvGrpSpPr/>
          <p:nvPr/>
        </p:nvGrpSpPr>
        <p:grpSpPr>
          <a:xfrm>
            <a:off x="931734" y="-48042"/>
            <a:ext cx="96021" cy="6954084"/>
            <a:chOff x="0" y="0"/>
            <a:chExt cx="37934" cy="2747293"/>
          </a:xfrm>
        </p:grpSpPr>
        <p:sp>
          <p:nvSpPr>
            <p:cNvPr id="10" name="Freeform 10"/>
            <p:cNvSpPr/>
            <p:nvPr/>
          </p:nvSpPr>
          <p:spPr>
            <a:xfrm>
              <a:off x="0" y="0"/>
              <a:ext cx="37934" cy="2747293"/>
            </a:xfrm>
            <a:custGeom>
              <a:avLst/>
              <a:gdLst/>
              <a:ahLst/>
              <a:cxnLst/>
              <a:rect l="l" t="t" r="r" b="b"/>
              <a:pathLst>
                <a:path w="37934" h="2747293">
                  <a:moveTo>
                    <a:pt x="0" y="0"/>
                  </a:moveTo>
                  <a:lnTo>
                    <a:pt x="37934" y="0"/>
                  </a:lnTo>
                  <a:lnTo>
                    <a:pt x="37934" y="2747293"/>
                  </a:lnTo>
                  <a:lnTo>
                    <a:pt x="0" y="2747293"/>
                  </a:lnTo>
                  <a:close/>
                </a:path>
              </a:pathLst>
            </a:custGeom>
            <a:solidFill>
              <a:srgbClr val="FFBB00"/>
            </a:solidFill>
          </p:spPr>
          <p:txBody>
            <a:bodyPr/>
            <a:lstStyle/>
            <a:p>
              <a:endParaRPr lang="en-BE" sz="1200"/>
            </a:p>
          </p:txBody>
        </p:sp>
        <p:sp>
          <p:nvSpPr>
            <p:cNvPr id="11" name="TextBox 11"/>
            <p:cNvSpPr txBox="1"/>
            <p:nvPr/>
          </p:nvSpPr>
          <p:spPr>
            <a:xfrm>
              <a:off x="0" y="-28575"/>
              <a:ext cx="37934" cy="2775868"/>
            </a:xfrm>
            <a:prstGeom prst="rect">
              <a:avLst/>
            </a:prstGeom>
          </p:spPr>
          <p:txBody>
            <a:bodyPr lIns="33867" tIns="33867" rIns="33867" bIns="33867" rtlCol="0" anchor="ctr"/>
            <a:lstStyle/>
            <a:p>
              <a:pPr algn="ctr">
                <a:lnSpc>
                  <a:spcPts val="1302"/>
                </a:lnSpc>
              </a:pPr>
              <a:endParaRPr sz="1200"/>
            </a:p>
          </p:txBody>
        </p:sp>
      </p:grpSp>
      <p:sp>
        <p:nvSpPr>
          <p:cNvPr id="12" name="Freeform 12"/>
          <p:cNvSpPr/>
          <p:nvPr/>
        </p:nvSpPr>
        <p:spPr>
          <a:xfrm>
            <a:off x="10421986" y="6040872"/>
            <a:ext cx="1538286" cy="630996"/>
          </a:xfrm>
          <a:custGeom>
            <a:avLst/>
            <a:gdLst/>
            <a:ahLst/>
            <a:cxnLst/>
            <a:rect l="l" t="t" r="r" b="b"/>
            <a:pathLst>
              <a:path w="2307429" h="946494">
                <a:moveTo>
                  <a:pt x="0" y="0"/>
                </a:moveTo>
                <a:lnTo>
                  <a:pt x="2307429" y="0"/>
                </a:lnTo>
                <a:lnTo>
                  <a:pt x="2307429" y="946494"/>
                </a:lnTo>
                <a:lnTo>
                  <a:pt x="0" y="946494"/>
                </a:lnTo>
                <a:lnTo>
                  <a:pt x="0" y="0"/>
                </a:lnTo>
                <a:close/>
              </a:path>
            </a:pathLst>
          </a:custGeom>
          <a:blipFill>
            <a:blip r:embed="rId3"/>
            <a:stretch>
              <a:fillRect/>
            </a:stretch>
          </a:blipFill>
        </p:spPr>
        <p:txBody>
          <a:bodyPr/>
          <a:lstStyle/>
          <a:p>
            <a:endParaRPr lang="en-BE" sz="1200"/>
          </a:p>
        </p:txBody>
      </p:sp>
      <p:sp>
        <p:nvSpPr>
          <p:cNvPr id="13" name="Freeform 13"/>
          <p:cNvSpPr/>
          <p:nvPr/>
        </p:nvSpPr>
        <p:spPr>
          <a:xfrm rot="-5400000" flipH="1">
            <a:off x="-3213664" y="2888772"/>
            <a:ext cx="9202821" cy="389301"/>
          </a:xfrm>
          <a:custGeom>
            <a:avLst/>
            <a:gdLst/>
            <a:ahLst/>
            <a:cxnLst/>
            <a:rect l="l" t="t" r="r" b="b"/>
            <a:pathLst>
              <a:path w="13804232" h="583952">
                <a:moveTo>
                  <a:pt x="13804232" y="0"/>
                </a:moveTo>
                <a:lnTo>
                  <a:pt x="0" y="0"/>
                </a:lnTo>
                <a:lnTo>
                  <a:pt x="0" y="583952"/>
                </a:lnTo>
                <a:lnTo>
                  <a:pt x="13804232" y="583952"/>
                </a:lnTo>
                <a:lnTo>
                  <a:pt x="13804232" y="0"/>
                </a:lnTo>
                <a:close/>
              </a:path>
            </a:pathLst>
          </a:custGeom>
          <a:blipFill>
            <a:blip r:embed="rId4">
              <a:alphaModFix amt="30000"/>
            </a:blip>
            <a:stretch>
              <a:fillRect l="-45607" r="-25928" b="-16581"/>
            </a:stretch>
          </a:blipFill>
        </p:spPr>
        <p:txBody>
          <a:bodyPr/>
          <a:lstStyle/>
          <a:p>
            <a:endParaRPr lang="en-BE" sz="1200"/>
          </a:p>
        </p:txBody>
      </p:sp>
      <p:sp>
        <p:nvSpPr>
          <p:cNvPr id="14" name="Freeform 14"/>
          <p:cNvSpPr/>
          <p:nvPr/>
        </p:nvSpPr>
        <p:spPr>
          <a:xfrm>
            <a:off x="1027754" y="689305"/>
            <a:ext cx="977547" cy="977547"/>
          </a:xfrm>
          <a:custGeom>
            <a:avLst/>
            <a:gdLst/>
            <a:ahLst/>
            <a:cxnLst/>
            <a:rect l="l" t="t" r="r" b="b"/>
            <a:pathLst>
              <a:path w="1466320" h="1466320">
                <a:moveTo>
                  <a:pt x="0" y="0"/>
                </a:moveTo>
                <a:lnTo>
                  <a:pt x="1466320" y="0"/>
                </a:lnTo>
                <a:lnTo>
                  <a:pt x="1466320" y="1466320"/>
                </a:lnTo>
                <a:lnTo>
                  <a:pt x="0" y="1466320"/>
                </a:lnTo>
                <a:lnTo>
                  <a:pt x="0" y="0"/>
                </a:lnTo>
                <a:close/>
              </a:path>
            </a:pathLst>
          </a:custGeom>
          <a:blipFill>
            <a:blip r:embed="rId5"/>
            <a:stretch>
              <a:fillRect/>
            </a:stretch>
          </a:blipFill>
        </p:spPr>
        <p:txBody>
          <a:bodyPr/>
          <a:lstStyle/>
          <a:p>
            <a:endParaRPr lang="en-BE" sz="1200"/>
          </a:p>
        </p:txBody>
      </p:sp>
      <p:sp>
        <p:nvSpPr>
          <p:cNvPr id="15" name="Freeform 15"/>
          <p:cNvSpPr/>
          <p:nvPr/>
        </p:nvSpPr>
        <p:spPr>
          <a:xfrm>
            <a:off x="8857931" y="-1319384"/>
            <a:ext cx="5006991" cy="4994925"/>
          </a:xfrm>
          <a:custGeom>
            <a:avLst/>
            <a:gdLst/>
            <a:ahLst/>
            <a:cxnLst/>
            <a:rect l="l" t="t" r="r" b="b"/>
            <a:pathLst>
              <a:path w="7510486" h="7492388">
                <a:moveTo>
                  <a:pt x="0" y="0"/>
                </a:moveTo>
                <a:lnTo>
                  <a:pt x="7510486" y="0"/>
                </a:lnTo>
                <a:lnTo>
                  <a:pt x="7510486" y="7492388"/>
                </a:lnTo>
                <a:lnTo>
                  <a:pt x="0" y="7492388"/>
                </a:lnTo>
                <a:lnTo>
                  <a:pt x="0" y="0"/>
                </a:lnTo>
                <a:close/>
              </a:path>
            </a:pathLst>
          </a:custGeom>
          <a:blipFill>
            <a:blip r:embed="rId6">
              <a:alphaModFix amt="15000"/>
            </a:blip>
            <a:stretch>
              <a:fillRect/>
            </a:stretch>
          </a:blipFill>
        </p:spPr>
        <p:txBody>
          <a:bodyPr/>
          <a:lstStyle/>
          <a:p>
            <a:endParaRPr lang="en-BE" sz="1200"/>
          </a:p>
        </p:txBody>
      </p:sp>
      <p:pic>
        <p:nvPicPr>
          <p:cNvPr id="16" name="Image 89">
            <a:extLst>
              <a:ext uri="{FF2B5EF4-FFF2-40B4-BE49-F238E27FC236}">
                <a16:creationId xmlns:a16="http://schemas.microsoft.com/office/drawing/2014/main" id="{B2E46254-11BB-60F6-066E-3AFD5D02DC20}"/>
              </a:ext>
            </a:extLst>
          </p:cNvPr>
          <p:cNvPicPr/>
          <p:nvPr/>
        </p:nvPicPr>
        <p:blipFill>
          <a:blip r:embed="rId7" cstate="print"/>
          <a:stretch>
            <a:fillRect/>
          </a:stretch>
        </p:blipFill>
        <p:spPr>
          <a:xfrm>
            <a:off x="5968200" y="489313"/>
            <a:ext cx="3572070" cy="4062239"/>
          </a:xfrm>
          <a:prstGeom prst="rect">
            <a:avLst/>
          </a:prstGeom>
        </p:spPr>
      </p:pic>
      <p:sp>
        <p:nvSpPr>
          <p:cNvPr id="21" name="TextBox 21"/>
          <p:cNvSpPr txBox="1"/>
          <p:nvPr/>
        </p:nvSpPr>
        <p:spPr>
          <a:xfrm>
            <a:off x="7434457" y="4892150"/>
            <a:ext cx="4211627" cy="1146276"/>
          </a:xfrm>
          <a:prstGeom prst="rect">
            <a:avLst/>
          </a:prstGeom>
        </p:spPr>
        <p:txBody>
          <a:bodyPr lIns="0" tIns="0" rIns="0" bIns="0" rtlCol="0" anchor="t">
            <a:spAutoFit/>
          </a:bodyPr>
          <a:lstStyle/>
          <a:p>
            <a:pPr>
              <a:lnSpc>
                <a:spcPts val="3118"/>
              </a:lnSpc>
              <a:spcBef>
                <a:spcPct val="0"/>
              </a:spcBef>
            </a:pPr>
            <a:r>
              <a:rPr lang="en-US" sz="1600" b="1" dirty="0">
                <a:solidFill>
                  <a:srgbClr val="545454"/>
                </a:solidFill>
                <a:latin typeface="Open Sans Bold"/>
                <a:ea typeface="Open Sans Bold"/>
                <a:cs typeface="Open Sans Bold"/>
                <a:sym typeface="Open Sans Bold"/>
              </a:rPr>
              <a:t>Scan the QR code to access the position statement and stay up-to-date with our research culture activities.</a:t>
            </a:r>
          </a:p>
        </p:txBody>
      </p:sp>
      <p:sp>
        <p:nvSpPr>
          <p:cNvPr id="19" name="Freeform 19"/>
          <p:cNvSpPr/>
          <p:nvPr/>
        </p:nvSpPr>
        <p:spPr>
          <a:xfrm>
            <a:off x="2005301" y="388421"/>
            <a:ext cx="4357724" cy="6170229"/>
          </a:xfrm>
          <a:custGeom>
            <a:avLst/>
            <a:gdLst/>
            <a:ahLst/>
            <a:cxnLst/>
            <a:rect l="l" t="t" r="r" b="b"/>
            <a:pathLst>
              <a:path w="6536586" h="9255343">
                <a:moveTo>
                  <a:pt x="0" y="0"/>
                </a:moveTo>
                <a:lnTo>
                  <a:pt x="6536586" y="0"/>
                </a:lnTo>
                <a:lnTo>
                  <a:pt x="6536586" y="9255343"/>
                </a:lnTo>
                <a:lnTo>
                  <a:pt x="0" y="9255343"/>
                </a:lnTo>
                <a:lnTo>
                  <a:pt x="0" y="0"/>
                </a:lnTo>
                <a:close/>
              </a:path>
            </a:pathLst>
          </a:custGeom>
          <a:blipFill>
            <a:blip r:embed="rId8"/>
            <a:stretch>
              <a:fillRect/>
            </a:stretch>
          </a:blipFill>
        </p:spPr>
        <p:txBody>
          <a:bodyPr/>
          <a:lstStyle/>
          <a:p>
            <a:endParaRPr lang="en-BE" sz="1200"/>
          </a:p>
        </p:txBody>
      </p:sp>
      <p:sp>
        <p:nvSpPr>
          <p:cNvPr id="20" name="Freeform 20"/>
          <p:cNvSpPr>
            <a:spLocks noChangeAspect="1"/>
          </p:cNvSpPr>
          <p:nvPr/>
        </p:nvSpPr>
        <p:spPr>
          <a:xfrm>
            <a:off x="4878964" y="4248853"/>
            <a:ext cx="2459472" cy="2459472"/>
          </a:xfrm>
          <a:custGeom>
            <a:avLst/>
            <a:gdLst/>
            <a:ahLst/>
            <a:cxnLst/>
            <a:rect l="l" t="t" r="r" b="b"/>
            <a:pathLst>
              <a:path w="5345551" h="5345551">
                <a:moveTo>
                  <a:pt x="0" y="0"/>
                </a:moveTo>
                <a:lnTo>
                  <a:pt x="5345551" y="0"/>
                </a:lnTo>
                <a:lnTo>
                  <a:pt x="5345551" y="5345551"/>
                </a:lnTo>
                <a:lnTo>
                  <a:pt x="0" y="5345551"/>
                </a:lnTo>
                <a:lnTo>
                  <a:pt x="0" y="0"/>
                </a:lnTo>
                <a:close/>
              </a:path>
            </a:pathLst>
          </a:custGeom>
          <a:blipFill>
            <a:blip r:embed="rId9"/>
            <a:stretch>
              <a:fillRect/>
            </a:stretch>
          </a:blipFill>
        </p:spPr>
        <p:txBody>
          <a:bodyPr/>
          <a:lstStyle/>
          <a:p>
            <a:endParaRPr lang="en-BE" sz="1200"/>
          </a:p>
        </p:txBody>
      </p:sp>
    </p:spTree>
    <p:extLst>
      <p:ext uri="{BB962C8B-B14F-4D97-AF65-F5344CB8AC3E}">
        <p14:creationId xmlns:p14="http://schemas.microsoft.com/office/powerpoint/2010/main" val="50826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5">
            <a:extLst>
              <a:ext uri="{FF2B5EF4-FFF2-40B4-BE49-F238E27FC236}">
                <a16:creationId xmlns:a16="http://schemas.microsoft.com/office/drawing/2014/main" id="{9621B00D-DC96-4AC6-8ACB-143E377FF7D6}"/>
              </a:ext>
            </a:extLst>
          </p:cNvPr>
          <p:cNvPicPr>
            <a:picLocks noChangeAspect="1"/>
          </p:cNvPicPr>
          <p:nvPr/>
        </p:nvPicPr>
        <p:blipFill rotWithShape="1">
          <a:blip r:embed="rId3"/>
          <a:srcRect r="13182"/>
          <a:stretch/>
        </p:blipFill>
        <p:spPr>
          <a:xfrm rot="10800000">
            <a:off x="8347025" y="3017520"/>
            <a:ext cx="3844975" cy="3840480"/>
          </a:xfrm>
          <a:prstGeom prst="rect">
            <a:avLst/>
          </a:prstGeom>
          <a:effectLst/>
        </p:spPr>
      </p:pic>
      <p:sp>
        <p:nvSpPr>
          <p:cNvPr id="6" name="Title 5">
            <a:extLst>
              <a:ext uri="{FF2B5EF4-FFF2-40B4-BE49-F238E27FC236}">
                <a16:creationId xmlns:a16="http://schemas.microsoft.com/office/drawing/2014/main" id="{FEC97E65-2238-4643-834E-FBA356D37D82}"/>
              </a:ext>
            </a:extLst>
          </p:cNvPr>
          <p:cNvSpPr>
            <a:spLocks noGrp="1"/>
          </p:cNvSpPr>
          <p:nvPr>
            <p:ph type="title"/>
          </p:nvPr>
        </p:nvSpPr>
        <p:spPr>
          <a:xfrm>
            <a:off x="1856206" y="2262277"/>
            <a:ext cx="10335794" cy="1510486"/>
          </a:xfrm>
        </p:spPr>
        <p:txBody>
          <a:bodyPr/>
          <a:lstStyle/>
          <a:p>
            <a:r>
              <a:rPr lang="en-GB" cap="small" dirty="0">
                <a:solidFill>
                  <a:schemeClr val="bg1"/>
                </a:solidFill>
              </a:rPr>
              <a:t>Thank you for </a:t>
            </a:r>
            <a:br>
              <a:rPr lang="en-GB" cap="small" dirty="0">
                <a:solidFill>
                  <a:schemeClr val="bg1"/>
                </a:solidFill>
              </a:rPr>
            </a:br>
            <a:r>
              <a:rPr lang="en-GB" cap="small" dirty="0">
                <a:solidFill>
                  <a:schemeClr val="bg1"/>
                </a:solidFill>
              </a:rPr>
              <a:t>your attention</a:t>
            </a:r>
            <a:endParaRPr lang="en-BE" cap="small" dirty="0">
              <a:solidFill>
                <a:schemeClr val="bg1"/>
              </a:solidFill>
            </a:endParaRPr>
          </a:p>
        </p:txBody>
      </p:sp>
      <p:sp>
        <p:nvSpPr>
          <p:cNvPr id="3" name="TextBox 2">
            <a:extLst>
              <a:ext uri="{FF2B5EF4-FFF2-40B4-BE49-F238E27FC236}">
                <a16:creationId xmlns:a16="http://schemas.microsoft.com/office/drawing/2014/main" id="{DB981533-7E7D-18B7-2EE9-8E89E0D260B4}"/>
              </a:ext>
            </a:extLst>
          </p:cNvPr>
          <p:cNvSpPr txBox="1"/>
          <p:nvPr/>
        </p:nvSpPr>
        <p:spPr>
          <a:xfrm>
            <a:off x="631091" y="6319543"/>
            <a:ext cx="4106160" cy="646331"/>
          </a:xfrm>
          <a:prstGeom prst="rect">
            <a:avLst/>
          </a:prstGeom>
          <a:noFill/>
        </p:spPr>
        <p:txBody>
          <a:bodyPr wrap="square" rtlCol="0">
            <a:spAutoFit/>
          </a:bodyPr>
          <a:lstStyle/>
          <a:p>
            <a:r>
              <a:rPr lang="en-GB" b="1"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james.morris@scienceeurope</a:t>
            </a:r>
            <a:r>
              <a:rPr lang="en-GB" b="1">
                <a:solidFill>
                  <a:schemeClr val="bg1"/>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.org</a:t>
            </a:r>
            <a:r>
              <a:rPr lang="en-GB" b="1">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GB"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GB"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Graphic 8" descr="Email with solid fill">
            <a:extLst>
              <a:ext uri="{FF2B5EF4-FFF2-40B4-BE49-F238E27FC236}">
                <a16:creationId xmlns:a16="http://schemas.microsoft.com/office/drawing/2014/main" id="{1068C5B8-3E5A-9B17-4961-7CE848BACC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523" y="6216631"/>
            <a:ext cx="513736" cy="513736"/>
          </a:xfrm>
          <a:prstGeom prst="rect">
            <a:avLst/>
          </a:prstGeom>
        </p:spPr>
      </p:pic>
    </p:spTree>
    <p:extLst>
      <p:ext uri="{BB962C8B-B14F-4D97-AF65-F5344CB8AC3E}">
        <p14:creationId xmlns:p14="http://schemas.microsoft.com/office/powerpoint/2010/main" val="775285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9F0B7-4D82-282D-0F4C-0D0F8AEE8084}"/>
            </a:ext>
          </a:extLst>
        </p:cNvPr>
        <p:cNvGrpSpPr/>
        <p:nvPr/>
      </p:nvGrpSpPr>
      <p:grpSpPr>
        <a:xfrm>
          <a:off x="0" y="0"/>
          <a:ext cx="0" cy="0"/>
          <a:chOff x="0" y="0"/>
          <a:chExt cx="0" cy="0"/>
        </a:xfrm>
      </p:grpSpPr>
      <p:grpSp>
        <p:nvGrpSpPr>
          <p:cNvPr id="169" name="Group 168">
            <a:extLst>
              <a:ext uri="{FF2B5EF4-FFF2-40B4-BE49-F238E27FC236}">
                <a16:creationId xmlns:a16="http://schemas.microsoft.com/office/drawing/2014/main" id="{CFF46723-1954-1382-67BB-7A063042E69E}"/>
              </a:ext>
            </a:extLst>
          </p:cNvPr>
          <p:cNvGrpSpPr/>
          <p:nvPr/>
        </p:nvGrpSpPr>
        <p:grpSpPr>
          <a:xfrm>
            <a:off x="2446959" y="-720436"/>
            <a:ext cx="9993620" cy="8556325"/>
            <a:chOff x="2522851" y="-1"/>
            <a:chExt cx="9085109" cy="7778477"/>
          </a:xfrm>
        </p:grpSpPr>
        <p:sp>
          <p:nvSpPr>
            <p:cNvPr id="170" name="Freeform: Shape 169">
              <a:extLst>
                <a:ext uri="{FF2B5EF4-FFF2-40B4-BE49-F238E27FC236}">
                  <a16:creationId xmlns:a16="http://schemas.microsoft.com/office/drawing/2014/main" id="{68CB2A6D-EC63-4189-9970-464CAB369C9C}"/>
                </a:ext>
              </a:extLst>
            </p:cNvPr>
            <p:cNvSpPr/>
            <p:nvPr/>
          </p:nvSpPr>
          <p:spPr>
            <a:xfrm>
              <a:off x="2522851" y="5492126"/>
              <a:ext cx="2591496" cy="1530408"/>
            </a:xfrm>
            <a:custGeom>
              <a:avLst/>
              <a:gdLst>
                <a:gd name="connsiteX0" fmla="*/ 3768 w 447874"/>
                <a:gd name="connsiteY0" fmla="*/ 89422 h 233600"/>
                <a:gd name="connsiteX1" fmla="*/ -213 w 447874"/>
                <a:gd name="connsiteY1" fmla="*/ 85088 h 233600"/>
                <a:gd name="connsiteX2" fmla="*/ 2997 w 447874"/>
                <a:gd name="connsiteY2" fmla="*/ 88650 h 233600"/>
                <a:gd name="connsiteX3" fmla="*/ 12169 w 447874"/>
                <a:gd name="connsiteY3" fmla="*/ 85888 h 233600"/>
                <a:gd name="connsiteX4" fmla="*/ 6788 w 447874"/>
                <a:gd name="connsiteY4" fmla="*/ 81840 h 233600"/>
                <a:gd name="connsiteX5" fmla="*/ 12169 w 447874"/>
                <a:gd name="connsiteY5" fmla="*/ 85888 h 233600"/>
                <a:gd name="connsiteX6" fmla="*/ 27171 w 447874"/>
                <a:gd name="connsiteY6" fmla="*/ 83088 h 233600"/>
                <a:gd name="connsiteX7" fmla="*/ 23409 w 447874"/>
                <a:gd name="connsiteY7" fmla="*/ 79068 h 233600"/>
                <a:gd name="connsiteX8" fmla="*/ 27171 w 447874"/>
                <a:gd name="connsiteY8" fmla="*/ 83088 h 233600"/>
                <a:gd name="connsiteX9" fmla="*/ 56852 w 447874"/>
                <a:gd name="connsiteY9" fmla="*/ 105605 h 233600"/>
                <a:gd name="connsiteX10" fmla="*/ 61738 w 447874"/>
                <a:gd name="connsiteY10" fmla="*/ 104748 h 233600"/>
                <a:gd name="connsiteX11" fmla="*/ 57337 w 447874"/>
                <a:gd name="connsiteY11" fmla="*/ 102433 h 233600"/>
                <a:gd name="connsiteX12" fmla="*/ 51879 w 447874"/>
                <a:gd name="connsiteY12" fmla="*/ 100366 h 233600"/>
                <a:gd name="connsiteX13" fmla="*/ 53441 w 447874"/>
                <a:gd name="connsiteY13" fmla="*/ 105100 h 233600"/>
                <a:gd name="connsiteX14" fmla="*/ 410839 w 447874"/>
                <a:gd name="connsiteY14" fmla="*/ 123560 h 233600"/>
                <a:gd name="connsiteX15" fmla="*/ 416525 w 447874"/>
                <a:gd name="connsiteY15" fmla="*/ 119902 h 233600"/>
                <a:gd name="connsiteX16" fmla="*/ 420611 w 447874"/>
                <a:gd name="connsiteY16" fmla="*/ 117387 h 233600"/>
                <a:gd name="connsiteX17" fmla="*/ 420135 w 447874"/>
                <a:gd name="connsiteY17" fmla="*/ 112558 h 233600"/>
                <a:gd name="connsiteX18" fmla="*/ 420097 w 447874"/>
                <a:gd name="connsiteY18" fmla="*/ 107043 h 233600"/>
                <a:gd name="connsiteX19" fmla="*/ 422783 w 447874"/>
                <a:gd name="connsiteY19" fmla="*/ 103014 h 233600"/>
                <a:gd name="connsiteX20" fmla="*/ 425212 w 447874"/>
                <a:gd name="connsiteY20" fmla="*/ 98652 h 233600"/>
                <a:gd name="connsiteX21" fmla="*/ 429707 w 447874"/>
                <a:gd name="connsiteY21" fmla="*/ 96471 h 233600"/>
                <a:gd name="connsiteX22" fmla="*/ 426745 w 447874"/>
                <a:gd name="connsiteY22" fmla="*/ 92118 h 233600"/>
                <a:gd name="connsiteX23" fmla="*/ 423487 w 447874"/>
                <a:gd name="connsiteY23" fmla="*/ 88117 h 233600"/>
                <a:gd name="connsiteX24" fmla="*/ 424983 w 447874"/>
                <a:gd name="connsiteY24" fmla="*/ 83469 h 233600"/>
                <a:gd name="connsiteX25" fmla="*/ 427431 w 447874"/>
                <a:gd name="connsiteY25" fmla="*/ 79049 h 233600"/>
                <a:gd name="connsiteX26" fmla="*/ 430955 w 447874"/>
                <a:gd name="connsiteY26" fmla="*/ 74077 h 233600"/>
                <a:gd name="connsiteX27" fmla="*/ 427526 w 447874"/>
                <a:gd name="connsiteY27" fmla="*/ 70572 h 233600"/>
                <a:gd name="connsiteX28" fmla="*/ 424449 w 447874"/>
                <a:gd name="connsiteY28" fmla="*/ 66781 h 233600"/>
                <a:gd name="connsiteX29" fmla="*/ 422630 w 447874"/>
                <a:gd name="connsiteY29" fmla="*/ 61914 h 233600"/>
                <a:gd name="connsiteX30" fmla="*/ 427907 w 447874"/>
                <a:gd name="connsiteY30" fmla="*/ 58675 h 233600"/>
                <a:gd name="connsiteX31" fmla="*/ 432022 w 447874"/>
                <a:gd name="connsiteY31" fmla="*/ 54503 h 233600"/>
                <a:gd name="connsiteX32" fmla="*/ 433108 w 447874"/>
                <a:gd name="connsiteY32" fmla="*/ 49569 h 233600"/>
                <a:gd name="connsiteX33" fmla="*/ 430965 w 447874"/>
                <a:gd name="connsiteY33" fmla="*/ 44997 h 233600"/>
                <a:gd name="connsiteX34" fmla="*/ 435146 w 447874"/>
                <a:gd name="connsiteY34" fmla="*/ 42616 h 233600"/>
                <a:gd name="connsiteX35" fmla="*/ 435299 w 447874"/>
                <a:gd name="connsiteY35" fmla="*/ 37816 h 233600"/>
                <a:gd name="connsiteX36" fmla="*/ 434717 w 447874"/>
                <a:gd name="connsiteY36" fmla="*/ 32558 h 233600"/>
                <a:gd name="connsiteX37" fmla="*/ 434289 w 447874"/>
                <a:gd name="connsiteY37" fmla="*/ 27767 h 233600"/>
                <a:gd name="connsiteX38" fmla="*/ 437166 w 447874"/>
                <a:gd name="connsiteY38" fmla="*/ 22823 h 233600"/>
                <a:gd name="connsiteX39" fmla="*/ 441337 w 447874"/>
                <a:gd name="connsiteY39" fmla="*/ 20375 h 233600"/>
                <a:gd name="connsiteX40" fmla="*/ 445062 w 447874"/>
                <a:gd name="connsiteY40" fmla="*/ 17165 h 233600"/>
                <a:gd name="connsiteX41" fmla="*/ 447662 w 447874"/>
                <a:gd name="connsiteY41" fmla="*/ 13108 h 233600"/>
                <a:gd name="connsiteX42" fmla="*/ 443052 w 447874"/>
                <a:gd name="connsiteY42" fmla="*/ 10364 h 233600"/>
                <a:gd name="connsiteX43" fmla="*/ 441471 w 447874"/>
                <a:gd name="connsiteY43" fmla="*/ 5802 h 233600"/>
                <a:gd name="connsiteX44" fmla="*/ 437061 w 447874"/>
                <a:gd name="connsiteY44" fmla="*/ 3487 h 233600"/>
                <a:gd name="connsiteX45" fmla="*/ 432184 w 447874"/>
                <a:gd name="connsiteY45" fmla="*/ 4049 h 233600"/>
                <a:gd name="connsiteX46" fmla="*/ 427584 w 447874"/>
                <a:gd name="connsiteY46" fmla="*/ 5983 h 233600"/>
                <a:gd name="connsiteX47" fmla="*/ 422783 w 447874"/>
                <a:gd name="connsiteY47" fmla="*/ 6107 h 233600"/>
                <a:gd name="connsiteX48" fmla="*/ 418020 w 447874"/>
                <a:gd name="connsiteY48" fmla="*/ 5373 h 233600"/>
                <a:gd name="connsiteX49" fmla="*/ 413048 w 447874"/>
                <a:gd name="connsiteY49" fmla="*/ 5954 h 233600"/>
                <a:gd name="connsiteX50" fmla="*/ 408305 w 447874"/>
                <a:gd name="connsiteY50" fmla="*/ 5031 h 233600"/>
                <a:gd name="connsiteX51" fmla="*/ 409010 w 447874"/>
                <a:gd name="connsiteY51" fmla="*/ -75 h 233600"/>
                <a:gd name="connsiteX52" fmla="*/ 404028 w 447874"/>
                <a:gd name="connsiteY52" fmla="*/ 906 h 233600"/>
                <a:gd name="connsiteX53" fmla="*/ 399275 w 447874"/>
                <a:gd name="connsiteY53" fmla="*/ 3059 h 233600"/>
                <a:gd name="connsiteX54" fmla="*/ 395351 w 447874"/>
                <a:gd name="connsiteY54" fmla="*/ 6031 h 233600"/>
                <a:gd name="connsiteX55" fmla="*/ 395961 w 447874"/>
                <a:gd name="connsiteY55" fmla="*/ 11403 h 233600"/>
                <a:gd name="connsiteX56" fmla="*/ 396494 w 447874"/>
                <a:gd name="connsiteY56" fmla="*/ 16851 h 233600"/>
                <a:gd name="connsiteX57" fmla="*/ 397675 w 447874"/>
                <a:gd name="connsiteY57" fmla="*/ 21794 h 233600"/>
                <a:gd name="connsiteX58" fmla="*/ 398646 w 447874"/>
                <a:gd name="connsiteY58" fmla="*/ 27690 h 233600"/>
                <a:gd name="connsiteX59" fmla="*/ 396246 w 447874"/>
                <a:gd name="connsiteY59" fmla="*/ 35225 h 233600"/>
                <a:gd name="connsiteX60" fmla="*/ 394998 w 447874"/>
                <a:gd name="connsiteY60" fmla="*/ 40273 h 233600"/>
                <a:gd name="connsiteX61" fmla="*/ 392817 w 447874"/>
                <a:gd name="connsiteY61" fmla="*/ 46159 h 233600"/>
                <a:gd name="connsiteX62" fmla="*/ 390521 w 447874"/>
                <a:gd name="connsiteY62" fmla="*/ 55418 h 233600"/>
                <a:gd name="connsiteX63" fmla="*/ 388778 w 447874"/>
                <a:gd name="connsiteY63" fmla="*/ 59933 h 233600"/>
                <a:gd name="connsiteX64" fmla="*/ 385854 w 447874"/>
                <a:gd name="connsiteY64" fmla="*/ 64009 h 233600"/>
                <a:gd name="connsiteX65" fmla="*/ 383435 w 447874"/>
                <a:gd name="connsiteY65" fmla="*/ 68715 h 233600"/>
                <a:gd name="connsiteX66" fmla="*/ 381625 w 447874"/>
                <a:gd name="connsiteY66" fmla="*/ 73963 h 233600"/>
                <a:gd name="connsiteX67" fmla="*/ 380559 w 447874"/>
                <a:gd name="connsiteY67" fmla="*/ 78620 h 233600"/>
                <a:gd name="connsiteX68" fmla="*/ 384635 w 447874"/>
                <a:gd name="connsiteY68" fmla="*/ 81783 h 233600"/>
                <a:gd name="connsiteX69" fmla="*/ 389617 w 447874"/>
                <a:gd name="connsiteY69" fmla="*/ 77992 h 233600"/>
                <a:gd name="connsiteX70" fmla="*/ 388121 w 447874"/>
                <a:gd name="connsiteY70" fmla="*/ 82688 h 233600"/>
                <a:gd name="connsiteX71" fmla="*/ 385550 w 447874"/>
                <a:gd name="connsiteY71" fmla="*/ 87755 h 233600"/>
                <a:gd name="connsiteX72" fmla="*/ 390397 w 447874"/>
                <a:gd name="connsiteY72" fmla="*/ 86850 h 233600"/>
                <a:gd name="connsiteX73" fmla="*/ 395341 w 447874"/>
                <a:gd name="connsiteY73" fmla="*/ 87860 h 233600"/>
                <a:gd name="connsiteX74" fmla="*/ 393922 w 447874"/>
                <a:gd name="connsiteY74" fmla="*/ 94004 h 233600"/>
                <a:gd name="connsiteX75" fmla="*/ 391903 w 447874"/>
                <a:gd name="connsiteY75" fmla="*/ 99309 h 233600"/>
                <a:gd name="connsiteX76" fmla="*/ 392779 w 447874"/>
                <a:gd name="connsiteY76" fmla="*/ 104824 h 233600"/>
                <a:gd name="connsiteX77" fmla="*/ 392932 w 447874"/>
                <a:gd name="connsiteY77" fmla="*/ 111187 h 233600"/>
                <a:gd name="connsiteX78" fmla="*/ 391370 w 447874"/>
                <a:gd name="connsiteY78" fmla="*/ 115863 h 233600"/>
                <a:gd name="connsiteX79" fmla="*/ 389341 w 447874"/>
                <a:gd name="connsiteY79" fmla="*/ 120435 h 233600"/>
                <a:gd name="connsiteX80" fmla="*/ 394122 w 447874"/>
                <a:gd name="connsiteY80" fmla="*/ 120512 h 233600"/>
                <a:gd name="connsiteX81" fmla="*/ 399856 w 447874"/>
                <a:gd name="connsiteY81" fmla="*/ 120607 h 233600"/>
                <a:gd name="connsiteX82" fmla="*/ 404952 w 447874"/>
                <a:gd name="connsiteY82" fmla="*/ 120435 h 233600"/>
                <a:gd name="connsiteX83" fmla="*/ 409581 w 447874"/>
                <a:gd name="connsiteY83" fmla="*/ 123017 h 233600"/>
                <a:gd name="connsiteX84" fmla="*/ 222225 w 447874"/>
                <a:gd name="connsiteY84" fmla="*/ 227754 h 233600"/>
                <a:gd name="connsiteX85" fmla="*/ 227235 w 447874"/>
                <a:gd name="connsiteY85" fmla="*/ 225172 h 233600"/>
                <a:gd name="connsiteX86" fmla="*/ 221672 w 447874"/>
                <a:gd name="connsiteY86" fmla="*/ 223001 h 233600"/>
                <a:gd name="connsiteX87" fmla="*/ 216585 w 447874"/>
                <a:gd name="connsiteY87" fmla="*/ 222191 h 233600"/>
                <a:gd name="connsiteX88" fmla="*/ 219110 w 447874"/>
                <a:gd name="connsiteY88" fmla="*/ 226591 h 233600"/>
                <a:gd name="connsiteX89" fmla="*/ 231578 w 447874"/>
                <a:gd name="connsiteY89" fmla="*/ 233526 h 233600"/>
                <a:gd name="connsiteX90" fmla="*/ 230178 w 447874"/>
                <a:gd name="connsiteY90" fmla="*/ 228173 h 233600"/>
                <a:gd name="connsiteX91" fmla="*/ 231578 w 447874"/>
                <a:gd name="connsiteY91" fmla="*/ 233526 h 2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47874" h="233600">
                  <a:moveTo>
                    <a:pt x="3768" y="89422"/>
                  </a:moveTo>
                  <a:lnTo>
                    <a:pt x="-213" y="85088"/>
                  </a:lnTo>
                  <a:lnTo>
                    <a:pt x="2997" y="88650"/>
                  </a:lnTo>
                  <a:close/>
                  <a:moveTo>
                    <a:pt x="12169" y="85888"/>
                  </a:moveTo>
                  <a:lnTo>
                    <a:pt x="6788" y="81840"/>
                  </a:lnTo>
                  <a:lnTo>
                    <a:pt x="12169" y="85888"/>
                  </a:lnTo>
                  <a:close/>
                  <a:moveTo>
                    <a:pt x="27171" y="83088"/>
                  </a:moveTo>
                  <a:lnTo>
                    <a:pt x="23409" y="79068"/>
                  </a:lnTo>
                  <a:lnTo>
                    <a:pt x="27171" y="83088"/>
                  </a:lnTo>
                  <a:close/>
                  <a:moveTo>
                    <a:pt x="56852" y="105605"/>
                  </a:moveTo>
                  <a:lnTo>
                    <a:pt x="61738" y="104748"/>
                  </a:lnTo>
                  <a:lnTo>
                    <a:pt x="57337" y="102433"/>
                  </a:lnTo>
                  <a:lnTo>
                    <a:pt x="51879" y="100366"/>
                  </a:lnTo>
                  <a:lnTo>
                    <a:pt x="53441" y="105100"/>
                  </a:lnTo>
                  <a:close/>
                  <a:moveTo>
                    <a:pt x="410839" y="123560"/>
                  </a:moveTo>
                  <a:lnTo>
                    <a:pt x="416525" y="119902"/>
                  </a:lnTo>
                  <a:lnTo>
                    <a:pt x="420611" y="117387"/>
                  </a:lnTo>
                  <a:lnTo>
                    <a:pt x="420135" y="112558"/>
                  </a:lnTo>
                  <a:lnTo>
                    <a:pt x="420097" y="107043"/>
                  </a:lnTo>
                  <a:lnTo>
                    <a:pt x="422783" y="103014"/>
                  </a:lnTo>
                  <a:lnTo>
                    <a:pt x="425212" y="98652"/>
                  </a:lnTo>
                  <a:lnTo>
                    <a:pt x="429707" y="96471"/>
                  </a:lnTo>
                  <a:lnTo>
                    <a:pt x="426745" y="92118"/>
                  </a:lnTo>
                  <a:lnTo>
                    <a:pt x="423487" y="88117"/>
                  </a:lnTo>
                  <a:lnTo>
                    <a:pt x="424983" y="83469"/>
                  </a:lnTo>
                  <a:lnTo>
                    <a:pt x="427431" y="79049"/>
                  </a:lnTo>
                  <a:lnTo>
                    <a:pt x="430955" y="74077"/>
                  </a:lnTo>
                  <a:lnTo>
                    <a:pt x="427526" y="70572"/>
                  </a:lnTo>
                  <a:lnTo>
                    <a:pt x="424449" y="66781"/>
                  </a:lnTo>
                  <a:lnTo>
                    <a:pt x="422630" y="61914"/>
                  </a:lnTo>
                  <a:lnTo>
                    <a:pt x="427907" y="58675"/>
                  </a:lnTo>
                  <a:lnTo>
                    <a:pt x="432022" y="54503"/>
                  </a:lnTo>
                  <a:lnTo>
                    <a:pt x="433108" y="49569"/>
                  </a:lnTo>
                  <a:lnTo>
                    <a:pt x="430965" y="44997"/>
                  </a:lnTo>
                  <a:lnTo>
                    <a:pt x="435146" y="42616"/>
                  </a:lnTo>
                  <a:lnTo>
                    <a:pt x="435299" y="37816"/>
                  </a:lnTo>
                  <a:lnTo>
                    <a:pt x="434717" y="32558"/>
                  </a:lnTo>
                  <a:lnTo>
                    <a:pt x="434289" y="27767"/>
                  </a:lnTo>
                  <a:lnTo>
                    <a:pt x="437166" y="22823"/>
                  </a:lnTo>
                  <a:lnTo>
                    <a:pt x="441337" y="20375"/>
                  </a:lnTo>
                  <a:lnTo>
                    <a:pt x="445062" y="17165"/>
                  </a:lnTo>
                  <a:lnTo>
                    <a:pt x="447662" y="13108"/>
                  </a:lnTo>
                  <a:lnTo>
                    <a:pt x="443052" y="10364"/>
                  </a:lnTo>
                  <a:lnTo>
                    <a:pt x="441471" y="5802"/>
                  </a:lnTo>
                  <a:lnTo>
                    <a:pt x="437061" y="3487"/>
                  </a:lnTo>
                  <a:lnTo>
                    <a:pt x="432184" y="4049"/>
                  </a:lnTo>
                  <a:lnTo>
                    <a:pt x="427584" y="5983"/>
                  </a:lnTo>
                  <a:lnTo>
                    <a:pt x="422783" y="6107"/>
                  </a:lnTo>
                  <a:lnTo>
                    <a:pt x="418020" y="5373"/>
                  </a:lnTo>
                  <a:lnTo>
                    <a:pt x="413048" y="5954"/>
                  </a:lnTo>
                  <a:lnTo>
                    <a:pt x="408305" y="5031"/>
                  </a:lnTo>
                  <a:lnTo>
                    <a:pt x="409010" y="-75"/>
                  </a:lnTo>
                  <a:lnTo>
                    <a:pt x="404028" y="906"/>
                  </a:lnTo>
                  <a:lnTo>
                    <a:pt x="399275" y="3059"/>
                  </a:lnTo>
                  <a:lnTo>
                    <a:pt x="395351" y="6031"/>
                  </a:lnTo>
                  <a:lnTo>
                    <a:pt x="395961" y="11403"/>
                  </a:lnTo>
                  <a:lnTo>
                    <a:pt x="396494" y="16851"/>
                  </a:lnTo>
                  <a:lnTo>
                    <a:pt x="397675" y="21794"/>
                  </a:lnTo>
                  <a:lnTo>
                    <a:pt x="398646" y="27690"/>
                  </a:lnTo>
                  <a:lnTo>
                    <a:pt x="396246" y="35225"/>
                  </a:lnTo>
                  <a:lnTo>
                    <a:pt x="394998" y="40273"/>
                  </a:lnTo>
                  <a:lnTo>
                    <a:pt x="392817" y="46159"/>
                  </a:lnTo>
                  <a:lnTo>
                    <a:pt x="390521" y="55418"/>
                  </a:lnTo>
                  <a:lnTo>
                    <a:pt x="388778" y="59933"/>
                  </a:lnTo>
                  <a:lnTo>
                    <a:pt x="385854" y="64009"/>
                  </a:lnTo>
                  <a:lnTo>
                    <a:pt x="383435" y="68715"/>
                  </a:lnTo>
                  <a:lnTo>
                    <a:pt x="381625" y="73963"/>
                  </a:lnTo>
                  <a:lnTo>
                    <a:pt x="380559" y="78620"/>
                  </a:lnTo>
                  <a:lnTo>
                    <a:pt x="384635" y="81783"/>
                  </a:lnTo>
                  <a:lnTo>
                    <a:pt x="389617" y="77992"/>
                  </a:lnTo>
                  <a:lnTo>
                    <a:pt x="388121" y="82688"/>
                  </a:lnTo>
                  <a:lnTo>
                    <a:pt x="385550" y="87755"/>
                  </a:lnTo>
                  <a:lnTo>
                    <a:pt x="390397" y="86850"/>
                  </a:lnTo>
                  <a:lnTo>
                    <a:pt x="395341" y="87860"/>
                  </a:lnTo>
                  <a:lnTo>
                    <a:pt x="393922" y="94004"/>
                  </a:lnTo>
                  <a:lnTo>
                    <a:pt x="391903" y="99309"/>
                  </a:lnTo>
                  <a:lnTo>
                    <a:pt x="392779" y="104824"/>
                  </a:lnTo>
                  <a:lnTo>
                    <a:pt x="392932" y="111187"/>
                  </a:lnTo>
                  <a:lnTo>
                    <a:pt x="391370" y="115863"/>
                  </a:lnTo>
                  <a:lnTo>
                    <a:pt x="389341" y="120435"/>
                  </a:lnTo>
                  <a:lnTo>
                    <a:pt x="394122" y="120512"/>
                  </a:lnTo>
                  <a:lnTo>
                    <a:pt x="399856" y="120607"/>
                  </a:lnTo>
                  <a:lnTo>
                    <a:pt x="404952" y="120435"/>
                  </a:lnTo>
                  <a:lnTo>
                    <a:pt x="409581" y="123017"/>
                  </a:lnTo>
                  <a:close/>
                  <a:moveTo>
                    <a:pt x="222225" y="227754"/>
                  </a:moveTo>
                  <a:lnTo>
                    <a:pt x="227235" y="225172"/>
                  </a:lnTo>
                  <a:lnTo>
                    <a:pt x="221672" y="223001"/>
                  </a:lnTo>
                  <a:lnTo>
                    <a:pt x="216585" y="222191"/>
                  </a:lnTo>
                  <a:lnTo>
                    <a:pt x="219110" y="226591"/>
                  </a:lnTo>
                  <a:close/>
                  <a:moveTo>
                    <a:pt x="231578" y="233526"/>
                  </a:moveTo>
                  <a:lnTo>
                    <a:pt x="230178" y="228173"/>
                  </a:lnTo>
                  <a:lnTo>
                    <a:pt x="231578" y="233526"/>
                  </a:lnTo>
                  <a:close/>
                </a:path>
              </a:pathLst>
            </a:custGeom>
            <a:solidFill>
              <a:srgbClr val="B5E2FF"/>
            </a:solidFill>
            <a:ln w="3175" cap="flat">
              <a:solidFill>
                <a:srgbClr val="FFFFFF"/>
              </a:solidFill>
              <a:prstDash val="solid"/>
              <a:miter/>
            </a:ln>
          </p:spPr>
          <p:txBody>
            <a:bodyPr rtlCol="0" anchor="ctr"/>
            <a:lstStyle/>
            <a:p>
              <a:endParaRPr lang="en-GB"/>
            </a:p>
          </p:txBody>
        </p:sp>
        <p:sp>
          <p:nvSpPr>
            <p:cNvPr id="171" name="Freeform: Shape 170">
              <a:extLst>
                <a:ext uri="{FF2B5EF4-FFF2-40B4-BE49-F238E27FC236}">
                  <a16:creationId xmlns:a16="http://schemas.microsoft.com/office/drawing/2014/main" id="{7F50C51C-DA51-978B-1E5F-90461B0EF6F6}"/>
                </a:ext>
              </a:extLst>
            </p:cNvPr>
            <p:cNvSpPr/>
            <p:nvPr/>
          </p:nvSpPr>
          <p:spPr>
            <a:xfrm>
              <a:off x="3512695" y="1865379"/>
              <a:ext cx="1028529" cy="435440"/>
            </a:xfrm>
            <a:custGeom>
              <a:avLst/>
              <a:gdLst>
                <a:gd name="connsiteX0" fmla="*/ 86674 w 177755"/>
                <a:gd name="connsiteY0" fmla="*/ 66390 h 66465"/>
                <a:gd name="connsiteX1" fmla="*/ 94218 w 177755"/>
                <a:gd name="connsiteY1" fmla="*/ 65209 h 66465"/>
                <a:gd name="connsiteX2" fmla="*/ 100152 w 177755"/>
                <a:gd name="connsiteY2" fmla="*/ 63457 h 66465"/>
                <a:gd name="connsiteX3" fmla="*/ 104457 w 177755"/>
                <a:gd name="connsiteY3" fmla="*/ 59732 h 66465"/>
                <a:gd name="connsiteX4" fmla="*/ 111487 w 177755"/>
                <a:gd name="connsiteY4" fmla="*/ 58113 h 66465"/>
                <a:gd name="connsiteX5" fmla="*/ 118611 w 177755"/>
                <a:gd name="connsiteY5" fmla="*/ 57951 h 66465"/>
                <a:gd name="connsiteX6" fmla="*/ 124631 w 177755"/>
                <a:gd name="connsiteY6" fmla="*/ 55932 h 66465"/>
                <a:gd name="connsiteX7" fmla="*/ 129784 w 177755"/>
                <a:gd name="connsiteY7" fmla="*/ 52846 h 66465"/>
                <a:gd name="connsiteX8" fmla="*/ 134175 w 177755"/>
                <a:gd name="connsiteY8" fmla="*/ 50636 h 66465"/>
                <a:gd name="connsiteX9" fmla="*/ 138804 w 177755"/>
                <a:gd name="connsiteY9" fmla="*/ 49474 h 66465"/>
                <a:gd name="connsiteX10" fmla="*/ 143710 w 177755"/>
                <a:gd name="connsiteY10" fmla="*/ 48179 h 66465"/>
                <a:gd name="connsiteX11" fmla="*/ 148729 w 177755"/>
                <a:gd name="connsiteY11" fmla="*/ 47398 h 66465"/>
                <a:gd name="connsiteX12" fmla="*/ 153654 w 177755"/>
                <a:gd name="connsiteY12" fmla="*/ 45712 h 66465"/>
                <a:gd name="connsiteX13" fmla="*/ 158788 w 177755"/>
                <a:gd name="connsiteY13" fmla="*/ 44531 h 66465"/>
                <a:gd name="connsiteX14" fmla="*/ 161636 w 177755"/>
                <a:gd name="connsiteY14" fmla="*/ 40273 h 66465"/>
                <a:gd name="connsiteX15" fmla="*/ 166712 w 177755"/>
                <a:gd name="connsiteY15" fmla="*/ 38130 h 66465"/>
                <a:gd name="connsiteX16" fmla="*/ 170979 w 177755"/>
                <a:gd name="connsiteY16" fmla="*/ 35882 h 66465"/>
                <a:gd name="connsiteX17" fmla="*/ 168265 w 177755"/>
                <a:gd name="connsiteY17" fmla="*/ 31253 h 66465"/>
                <a:gd name="connsiteX18" fmla="*/ 174447 w 177755"/>
                <a:gd name="connsiteY18" fmla="*/ 31929 h 66465"/>
                <a:gd name="connsiteX19" fmla="*/ 177542 w 177755"/>
                <a:gd name="connsiteY19" fmla="*/ 28243 h 66465"/>
                <a:gd name="connsiteX20" fmla="*/ 172132 w 177755"/>
                <a:gd name="connsiteY20" fmla="*/ 27566 h 66465"/>
                <a:gd name="connsiteX21" fmla="*/ 176895 w 177755"/>
                <a:gd name="connsiteY21" fmla="*/ 26071 h 66465"/>
                <a:gd name="connsiteX22" fmla="*/ 169723 w 177755"/>
                <a:gd name="connsiteY22" fmla="*/ 26128 h 66465"/>
                <a:gd name="connsiteX23" fmla="*/ 174590 w 177755"/>
                <a:gd name="connsiteY23" fmla="*/ 24842 h 66465"/>
                <a:gd name="connsiteX24" fmla="*/ 175913 w 177755"/>
                <a:gd name="connsiteY24" fmla="*/ 20204 h 66465"/>
                <a:gd name="connsiteX25" fmla="*/ 171066 w 177755"/>
                <a:gd name="connsiteY25" fmla="*/ 19203 h 66465"/>
                <a:gd name="connsiteX26" fmla="*/ 165769 w 177755"/>
                <a:gd name="connsiteY26" fmla="*/ 17479 h 66465"/>
                <a:gd name="connsiteX27" fmla="*/ 160092 w 177755"/>
                <a:gd name="connsiteY27" fmla="*/ 16032 h 66465"/>
                <a:gd name="connsiteX28" fmla="*/ 161750 w 177755"/>
                <a:gd name="connsiteY28" fmla="*/ 11098 h 66465"/>
                <a:gd name="connsiteX29" fmla="*/ 155701 w 177755"/>
                <a:gd name="connsiteY29" fmla="*/ 10269 h 66465"/>
                <a:gd name="connsiteX30" fmla="*/ 156778 w 177755"/>
                <a:gd name="connsiteY30" fmla="*/ 5087 h 66465"/>
                <a:gd name="connsiteX31" fmla="*/ 161702 w 177755"/>
                <a:gd name="connsiteY31" fmla="*/ 3735 h 66465"/>
                <a:gd name="connsiteX32" fmla="*/ 156416 w 177755"/>
                <a:gd name="connsiteY32" fmla="*/ 3716 h 66465"/>
                <a:gd name="connsiteX33" fmla="*/ 151863 w 177755"/>
                <a:gd name="connsiteY33" fmla="*/ 5726 h 66465"/>
                <a:gd name="connsiteX34" fmla="*/ 146748 w 177755"/>
                <a:gd name="connsiteY34" fmla="*/ 6421 h 66465"/>
                <a:gd name="connsiteX35" fmla="*/ 142919 w 177755"/>
                <a:gd name="connsiteY35" fmla="*/ 2506 h 66465"/>
                <a:gd name="connsiteX36" fmla="*/ 138899 w 177755"/>
                <a:gd name="connsiteY36" fmla="*/ -75 h 66465"/>
                <a:gd name="connsiteX37" fmla="*/ 133785 w 177755"/>
                <a:gd name="connsiteY37" fmla="*/ 630 h 66465"/>
                <a:gd name="connsiteX38" fmla="*/ 133070 w 177755"/>
                <a:gd name="connsiteY38" fmla="*/ 5869 h 66465"/>
                <a:gd name="connsiteX39" fmla="*/ 127441 w 177755"/>
                <a:gd name="connsiteY39" fmla="*/ 8078 h 66465"/>
                <a:gd name="connsiteX40" fmla="*/ 121573 w 177755"/>
                <a:gd name="connsiteY40" fmla="*/ 6783 h 66465"/>
                <a:gd name="connsiteX41" fmla="*/ 117297 w 177755"/>
                <a:gd name="connsiteY41" fmla="*/ 9860 h 66465"/>
                <a:gd name="connsiteX42" fmla="*/ 112601 w 177755"/>
                <a:gd name="connsiteY42" fmla="*/ 11145 h 66465"/>
                <a:gd name="connsiteX43" fmla="*/ 108324 w 177755"/>
                <a:gd name="connsiteY43" fmla="*/ 7878 h 66465"/>
                <a:gd name="connsiteX44" fmla="*/ 102962 w 177755"/>
                <a:gd name="connsiteY44" fmla="*/ 7364 h 66465"/>
                <a:gd name="connsiteX45" fmla="*/ 103228 w 177755"/>
                <a:gd name="connsiteY45" fmla="*/ 12307 h 66465"/>
                <a:gd name="connsiteX46" fmla="*/ 105010 w 177755"/>
                <a:gd name="connsiteY46" fmla="*/ 17727 h 66465"/>
                <a:gd name="connsiteX47" fmla="*/ 102152 w 177755"/>
                <a:gd name="connsiteY47" fmla="*/ 13679 h 66465"/>
                <a:gd name="connsiteX48" fmla="*/ 98485 w 177755"/>
                <a:gd name="connsiteY48" fmla="*/ 9564 h 66465"/>
                <a:gd name="connsiteX49" fmla="*/ 94094 w 177755"/>
                <a:gd name="connsiteY49" fmla="*/ 6831 h 66465"/>
                <a:gd name="connsiteX50" fmla="*/ 89474 w 177755"/>
                <a:gd name="connsiteY50" fmla="*/ 8917 h 66465"/>
                <a:gd name="connsiteX51" fmla="*/ 83635 w 177755"/>
                <a:gd name="connsiteY51" fmla="*/ 9955 h 66465"/>
                <a:gd name="connsiteX52" fmla="*/ 83635 w 177755"/>
                <a:gd name="connsiteY52" fmla="*/ 14793 h 66465"/>
                <a:gd name="connsiteX53" fmla="*/ 78825 w 177755"/>
                <a:gd name="connsiteY53" fmla="*/ 14346 h 66465"/>
                <a:gd name="connsiteX54" fmla="*/ 74587 w 177755"/>
                <a:gd name="connsiteY54" fmla="*/ 10621 h 66465"/>
                <a:gd name="connsiteX55" fmla="*/ 69691 w 177755"/>
                <a:gd name="connsiteY55" fmla="*/ 8745 h 66465"/>
                <a:gd name="connsiteX56" fmla="*/ 68814 w 177755"/>
                <a:gd name="connsiteY56" fmla="*/ 13803 h 66465"/>
                <a:gd name="connsiteX57" fmla="*/ 67738 w 177755"/>
                <a:gd name="connsiteY57" fmla="*/ 18670 h 66465"/>
                <a:gd name="connsiteX58" fmla="*/ 62547 w 177755"/>
                <a:gd name="connsiteY58" fmla="*/ 19146 h 66465"/>
                <a:gd name="connsiteX59" fmla="*/ 57451 w 177755"/>
                <a:gd name="connsiteY59" fmla="*/ 19756 h 66465"/>
                <a:gd name="connsiteX60" fmla="*/ 56366 w 177755"/>
                <a:gd name="connsiteY60" fmla="*/ 24423 h 66465"/>
                <a:gd name="connsiteX61" fmla="*/ 53451 w 177755"/>
                <a:gd name="connsiteY61" fmla="*/ 28224 h 66465"/>
                <a:gd name="connsiteX62" fmla="*/ 52736 w 177755"/>
                <a:gd name="connsiteY62" fmla="*/ 23299 h 66465"/>
                <a:gd name="connsiteX63" fmla="*/ 48821 w 177755"/>
                <a:gd name="connsiteY63" fmla="*/ 20127 h 66465"/>
                <a:gd name="connsiteX64" fmla="*/ 44640 w 177755"/>
                <a:gd name="connsiteY64" fmla="*/ 15679 h 66465"/>
                <a:gd name="connsiteX65" fmla="*/ 49803 w 177755"/>
                <a:gd name="connsiteY65" fmla="*/ 17384 h 66465"/>
                <a:gd name="connsiteX66" fmla="*/ 53041 w 177755"/>
                <a:gd name="connsiteY66" fmla="*/ 13860 h 66465"/>
                <a:gd name="connsiteX67" fmla="*/ 48174 w 177755"/>
                <a:gd name="connsiteY67" fmla="*/ 12098 h 66465"/>
                <a:gd name="connsiteX68" fmla="*/ 52965 w 177755"/>
                <a:gd name="connsiteY68" fmla="*/ 11155 h 66465"/>
                <a:gd name="connsiteX69" fmla="*/ 48431 w 177755"/>
                <a:gd name="connsiteY69" fmla="*/ 9193 h 66465"/>
                <a:gd name="connsiteX70" fmla="*/ 44126 w 177755"/>
                <a:gd name="connsiteY70" fmla="*/ 6554 h 66465"/>
                <a:gd name="connsiteX71" fmla="*/ 39087 w 177755"/>
                <a:gd name="connsiteY71" fmla="*/ 5364 h 66465"/>
                <a:gd name="connsiteX72" fmla="*/ 36153 w 177755"/>
                <a:gd name="connsiteY72" fmla="*/ 1306 h 66465"/>
                <a:gd name="connsiteX73" fmla="*/ 30772 w 177755"/>
                <a:gd name="connsiteY73" fmla="*/ 1725 h 66465"/>
                <a:gd name="connsiteX74" fmla="*/ 25895 w 177755"/>
                <a:gd name="connsiteY74" fmla="*/ 1944 h 66465"/>
                <a:gd name="connsiteX75" fmla="*/ 30867 w 177755"/>
                <a:gd name="connsiteY75" fmla="*/ 4354 h 66465"/>
                <a:gd name="connsiteX76" fmla="*/ 36363 w 177755"/>
                <a:gd name="connsiteY76" fmla="*/ 5268 h 66465"/>
                <a:gd name="connsiteX77" fmla="*/ 30724 w 177755"/>
                <a:gd name="connsiteY77" fmla="*/ 5526 h 66465"/>
                <a:gd name="connsiteX78" fmla="*/ 34048 w 177755"/>
                <a:gd name="connsiteY78" fmla="*/ 9336 h 66465"/>
                <a:gd name="connsiteX79" fmla="*/ 34334 w 177755"/>
                <a:gd name="connsiteY79" fmla="*/ 14298 h 66465"/>
                <a:gd name="connsiteX80" fmla="*/ 31162 w 177755"/>
                <a:gd name="connsiteY80" fmla="*/ 10574 h 66465"/>
                <a:gd name="connsiteX81" fmla="*/ 26571 w 177755"/>
                <a:gd name="connsiteY81" fmla="*/ 12193 h 66465"/>
                <a:gd name="connsiteX82" fmla="*/ 23666 w 177755"/>
                <a:gd name="connsiteY82" fmla="*/ 8002 h 66465"/>
                <a:gd name="connsiteX83" fmla="*/ 18808 w 177755"/>
                <a:gd name="connsiteY83" fmla="*/ 6859 h 66465"/>
                <a:gd name="connsiteX84" fmla="*/ 14865 w 177755"/>
                <a:gd name="connsiteY84" fmla="*/ 9659 h 66465"/>
                <a:gd name="connsiteX85" fmla="*/ 17903 w 177755"/>
                <a:gd name="connsiteY85" fmla="*/ 13584 h 66465"/>
                <a:gd name="connsiteX86" fmla="*/ 12493 w 177755"/>
                <a:gd name="connsiteY86" fmla="*/ 12546 h 66465"/>
                <a:gd name="connsiteX87" fmla="*/ 16074 w 177755"/>
                <a:gd name="connsiteY87" fmla="*/ 16022 h 66465"/>
                <a:gd name="connsiteX88" fmla="*/ 21028 w 177755"/>
                <a:gd name="connsiteY88" fmla="*/ 15470 h 66465"/>
                <a:gd name="connsiteX89" fmla="*/ 15798 w 177755"/>
                <a:gd name="connsiteY89" fmla="*/ 16756 h 66465"/>
                <a:gd name="connsiteX90" fmla="*/ 10607 w 177755"/>
                <a:gd name="connsiteY90" fmla="*/ 15889 h 66465"/>
                <a:gd name="connsiteX91" fmla="*/ 9836 w 177755"/>
                <a:gd name="connsiteY91" fmla="*/ 20985 h 66465"/>
                <a:gd name="connsiteX92" fmla="*/ 4320 w 177755"/>
                <a:gd name="connsiteY92" fmla="*/ 18756 h 66465"/>
                <a:gd name="connsiteX93" fmla="*/ -213 w 177755"/>
                <a:gd name="connsiteY93" fmla="*/ 20747 h 66465"/>
                <a:gd name="connsiteX94" fmla="*/ 4921 w 177755"/>
                <a:gd name="connsiteY94" fmla="*/ 21423 h 66465"/>
                <a:gd name="connsiteX95" fmla="*/ 11512 w 177755"/>
                <a:gd name="connsiteY95" fmla="*/ 22966 h 66465"/>
                <a:gd name="connsiteX96" fmla="*/ 16522 w 177755"/>
                <a:gd name="connsiteY96" fmla="*/ 21404 h 66465"/>
                <a:gd name="connsiteX97" fmla="*/ 21618 w 177755"/>
                <a:gd name="connsiteY97" fmla="*/ 19470 h 66465"/>
                <a:gd name="connsiteX98" fmla="*/ 26590 w 177755"/>
                <a:gd name="connsiteY98" fmla="*/ 19337 h 66465"/>
                <a:gd name="connsiteX99" fmla="*/ 31381 w 177755"/>
                <a:gd name="connsiteY99" fmla="*/ 20270 h 66465"/>
                <a:gd name="connsiteX100" fmla="*/ 36610 w 177755"/>
                <a:gd name="connsiteY100" fmla="*/ 20499 h 66465"/>
                <a:gd name="connsiteX101" fmla="*/ 41097 w 177755"/>
                <a:gd name="connsiteY101" fmla="*/ 22099 h 66465"/>
                <a:gd name="connsiteX102" fmla="*/ 36258 w 177755"/>
                <a:gd name="connsiteY102" fmla="*/ 25033 h 66465"/>
                <a:gd name="connsiteX103" fmla="*/ 31000 w 177755"/>
                <a:gd name="connsiteY103" fmla="*/ 26757 h 66465"/>
                <a:gd name="connsiteX104" fmla="*/ 36315 w 177755"/>
                <a:gd name="connsiteY104" fmla="*/ 29167 h 66465"/>
                <a:gd name="connsiteX105" fmla="*/ 41735 w 177755"/>
                <a:gd name="connsiteY105" fmla="*/ 27405 h 66465"/>
                <a:gd name="connsiteX106" fmla="*/ 38277 w 177755"/>
                <a:gd name="connsiteY106" fmla="*/ 31091 h 66465"/>
                <a:gd name="connsiteX107" fmla="*/ 33410 w 177755"/>
                <a:gd name="connsiteY107" fmla="*/ 30681 h 66465"/>
                <a:gd name="connsiteX108" fmla="*/ 28333 w 177755"/>
                <a:gd name="connsiteY108" fmla="*/ 30938 h 66465"/>
                <a:gd name="connsiteX109" fmla="*/ 23104 w 177755"/>
                <a:gd name="connsiteY109" fmla="*/ 31662 h 66465"/>
                <a:gd name="connsiteX110" fmla="*/ 17741 w 177755"/>
                <a:gd name="connsiteY110" fmla="*/ 31748 h 66465"/>
                <a:gd name="connsiteX111" fmla="*/ 12255 w 177755"/>
                <a:gd name="connsiteY111" fmla="*/ 33501 h 66465"/>
                <a:gd name="connsiteX112" fmla="*/ 6530 w 177755"/>
                <a:gd name="connsiteY112" fmla="*/ 33482 h 66465"/>
                <a:gd name="connsiteX113" fmla="*/ 9855 w 177755"/>
                <a:gd name="connsiteY113" fmla="*/ 37291 h 66465"/>
                <a:gd name="connsiteX114" fmla="*/ 14579 w 177755"/>
                <a:gd name="connsiteY114" fmla="*/ 35444 h 66465"/>
                <a:gd name="connsiteX115" fmla="*/ 20332 w 177755"/>
                <a:gd name="connsiteY115" fmla="*/ 36053 h 66465"/>
                <a:gd name="connsiteX116" fmla="*/ 25676 w 177755"/>
                <a:gd name="connsiteY116" fmla="*/ 36520 h 66465"/>
                <a:gd name="connsiteX117" fmla="*/ 30572 w 177755"/>
                <a:gd name="connsiteY117" fmla="*/ 35949 h 66465"/>
                <a:gd name="connsiteX118" fmla="*/ 30714 w 177755"/>
                <a:gd name="connsiteY118" fmla="*/ 41178 h 66465"/>
                <a:gd name="connsiteX119" fmla="*/ 36020 w 177755"/>
                <a:gd name="connsiteY119" fmla="*/ 40930 h 66465"/>
                <a:gd name="connsiteX120" fmla="*/ 33810 w 177755"/>
                <a:gd name="connsiteY120" fmla="*/ 46502 h 66465"/>
                <a:gd name="connsiteX121" fmla="*/ 38763 w 177755"/>
                <a:gd name="connsiteY121" fmla="*/ 45921 h 66465"/>
                <a:gd name="connsiteX122" fmla="*/ 44878 w 177755"/>
                <a:gd name="connsiteY122" fmla="*/ 44673 h 66465"/>
                <a:gd name="connsiteX123" fmla="*/ 40268 w 177755"/>
                <a:gd name="connsiteY123" fmla="*/ 46035 h 66465"/>
                <a:gd name="connsiteX124" fmla="*/ 37468 w 177755"/>
                <a:gd name="connsiteY124" fmla="*/ 50103 h 66465"/>
                <a:gd name="connsiteX125" fmla="*/ 32276 w 177755"/>
                <a:gd name="connsiteY125" fmla="*/ 52408 h 66465"/>
                <a:gd name="connsiteX126" fmla="*/ 27533 w 177755"/>
                <a:gd name="connsiteY126" fmla="*/ 53932 h 66465"/>
                <a:gd name="connsiteX127" fmla="*/ 23085 w 177755"/>
                <a:gd name="connsiteY127" fmla="*/ 51493 h 66465"/>
                <a:gd name="connsiteX128" fmla="*/ 22171 w 177755"/>
                <a:gd name="connsiteY128" fmla="*/ 56380 h 66465"/>
                <a:gd name="connsiteX129" fmla="*/ 28019 w 177755"/>
                <a:gd name="connsiteY129" fmla="*/ 56408 h 66465"/>
                <a:gd name="connsiteX130" fmla="*/ 33686 w 177755"/>
                <a:gd name="connsiteY130" fmla="*/ 56818 h 66465"/>
                <a:gd name="connsiteX131" fmla="*/ 38944 w 177755"/>
                <a:gd name="connsiteY131" fmla="*/ 57075 h 66465"/>
                <a:gd name="connsiteX132" fmla="*/ 43935 w 177755"/>
                <a:gd name="connsiteY132" fmla="*/ 56684 h 66465"/>
                <a:gd name="connsiteX133" fmla="*/ 48726 w 177755"/>
                <a:gd name="connsiteY133" fmla="*/ 56665 h 66465"/>
                <a:gd name="connsiteX134" fmla="*/ 54155 w 177755"/>
                <a:gd name="connsiteY134" fmla="*/ 58494 h 66465"/>
                <a:gd name="connsiteX135" fmla="*/ 59632 w 177755"/>
                <a:gd name="connsiteY135" fmla="*/ 61542 h 66465"/>
                <a:gd name="connsiteX136" fmla="*/ 64023 w 177755"/>
                <a:gd name="connsiteY136" fmla="*/ 63476 h 66465"/>
                <a:gd name="connsiteX137" fmla="*/ 68786 w 177755"/>
                <a:gd name="connsiteY137" fmla="*/ 63428 h 66465"/>
                <a:gd name="connsiteX138" fmla="*/ 75368 w 177755"/>
                <a:gd name="connsiteY138" fmla="*/ 65000 h 66465"/>
                <a:gd name="connsiteX139" fmla="*/ 79978 w 177755"/>
                <a:gd name="connsiteY139" fmla="*/ 66286 h 66465"/>
                <a:gd name="connsiteX140" fmla="*/ 86674 w 177755"/>
                <a:gd name="connsiteY140" fmla="*/ 66390 h 6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77755" h="66465">
                  <a:moveTo>
                    <a:pt x="86674" y="66390"/>
                  </a:moveTo>
                  <a:lnTo>
                    <a:pt x="94218" y="65209"/>
                  </a:lnTo>
                  <a:lnTo>
                    <a:pt x="100152" y="63457"/>
                  </a:lnTo>
                  <a:lnTo>
                    <a:pt x="104457" y="59732"/>
                  </a:lnTo>
                  <a:lnTo>
                    <a:pt x="111487" y="58113"/>
                  </a:lnTo>
                  <a:lnTo>
                    <a:pt x="118611" y="57951"/>
                  </a:lnTo>
                  <a:lnTo>
                    <a:pt x="124631" y="55932"/>
                  </a:lnTo>
                  <a:lnTo>
                    <a:pt x="129784" y="52846"/>
                  </a:lnTo>
                  <a:lnTo>
                    <a:pt x="134175" y="50636"/>
                  </a:lnTo>
                  <a:lnTo>
                    <a:pt x="138804" y="49474"/>
                  </a:lnTo>
                  <a:lnTo>
                    <a:pt x="143710" y="48179"/>
                  </a:lnTo>
                  <a:lnTo>
                    <a:pt x="148729" y="47398"/>
                  </a:lnTo>
                  <a:lnTo>
                    <a:pt x="153654" y="45712"/>
                  </a:lnTo>
                  <a:lnTo>
                    <a:pt x="158788" y="44531"/>
                  </a:lnTo>
                  <a:lnTo>
                    <a:pt x="161636" y="40273"/>
                  </a:lnTo>
                  <a:lnTo>
                    <a:pt x="166712" y="38130"/>
                  </a:lnTo>
                  <a:lnTo>
                    <a:pt x="170979" y="35882"/>
                  </a:lnTo>
                  <a:lnTo>
                    <a:pt x="168265" y="31253"/>
                  </a:lnTo>
                  <a:lnTo>
                    <a:pt x="174447" y="31929"/>
                  </a:lnTo>
                  <a:lnTo>
                    <a:pt x="177542" y="28243"/>
                  </a:lnTo>
                  <a:lnTo>
                    <a:pt x="172132" y="27566"/>
                  </a:lnTo>
                  <a:lnTo>
                    <a:pt x="176895" y="26071"/>
                  </a:lnTo>
                  <a:lnTo>
                    <a:pt x="169723" y="26128"/>
                  </a:lnTo>
                  <a:lnTo>
                    <a:pt x="174590" y="24842"/>
                  </a:lnTo>
                  <a:lnTo>
                    <a:pt x="175913" y="20204"/>
                  </a:lnTo>
                  <a:lnTo>
                    <a:pt x="171066" y="19203"/>
                  </a:lnTo>
                  <a:lnTo>
                    <a:pt x="165769" y="17479"/>
                  </a:lnTo>
                  <a:lnTo>
                    <a:pt x="160092" y="16032"/>
                  </a:lnTo>
                  <a:lnTo>
                    <a:pt x="161750" y="11098"/>
                  </a:lnTo>
                  <a:lnTo>
                    <a:pt x="155701" y="10269"/>
                  </a:lnTo>
                  <a:lnTo>
                    <a:pt x="156778" y="5087"/>
                  </a:lnTo>
                  <a:lnTo>
                    <a:pt x="161702" y="3735"/>
                  </a:lnTo>
                  <a:lnTo>
                    <a:pt x="156416" y="3716"/>
                  </a:lnTo>
                  <a:lnTo>
                    <a:pt x="151863" y="5726"/>
                  </a:lnTo>
                  <a:lnTo>
                    <a:pt x="146748" y="6421"/>
                  </a:lnTo>
                  <a:lnTo>
                    <a:pt x="142919" y="2506"/>
                  </a:lnTo>
                  <a:lnTo>
                    <a:pt x="138899" y="-75"/>
                  </a:lnTo>
                  <a:lnTo>
                    <a:pt x="133785" y="630"/>
                  </a:lnTo>
                  <a:lnTo>
                    <a:pt x="133070" y="5869"/>
                  </a:lnTo>
                  <a:lnTo>
                    <a:pt x="127441" y="8078"/>
                  </a:lnTo>
                  <a:lnTo>
                    <a:pt x="121573" y="6783"/>
                  </a:lnTo>
                  <a:lnTo>
                    <a:pt x="117297" y="9860"/>
                  </a:lnTo>
                  <a:lnTo>
                    <a:pt x="112601" y="11145"/>
                  </a:lnTo>
                  <a:lnTo>
                    <a:pt x="108324" y="7878"/>
                  </a:lnTo>
                  <a:lnTo>
                    <a:pt x="102962" y="7364"/>
                  </a:lnTo>
                  <a:lnTo>
                    <a:pt x="103228" y="12307"/>
                  </a:lnTo>
                  <a:lnTo>
                    <a:pt x="105010" y="17727"/>
                  </a:lnTo>
                  <a:lnTo>
                    <a:pt x="102152" y="13679"/>
                  </a:lnTo>
                  <a:lnTo>
                    <a:pt x="98485" y="9564"/>
                  </a:lnTo>
                  <a:lnTo>
                    <a:pt x="94094" y="6831"/>
                  </a:lnTo>
                  <a:lnTo>
                    <a:pt x="89474" y="8917"/>
                  </a:lnTo>
                  <a:lnTo>
                    <a:pt x="83635" y="9955"/>
                  </a:lnTo>
                  <a:lnTo>
                    <a:pt x="83635" y="14793"/>
                  </a:lnTo>
                  <a:lnTo>
                    <a:pt x="78825" y="14346"/>
                  </a:lnTo>
                  <a:lnTo>
                    <a:pt x="74587" y="10621"/>
                  </a:lnTo>
                  <a:lnTo>
                    <a:pt x="69691" y="8745"/>
                  </a:lnTo>
                  <a:lnTo>
                    <a:pt x="68814" y="13803"/>
                  </a:lnTo>
                  <a:lnTo>
                    <a:pt x="67738" y="18670"/>
                  </a:lnTo>
                  <a:lnTo>
                    <a:pt x="62547" y="19146"/>
                  </a:lnTo>
                  <a:lnTo>
                    <a:pt x="57451" y="19756"/>
                  </a:lnTo>
                  <a:lnTo>
                    <a:pt x="56366" y="24423"/>
                  </a:lnTo>
                  <a:lnTo>
                    <a:pt x="53451" y="28224"/>
                  </a:lnTo>
                  <a:lnTo>
                    <a:pt x="52736" y="23299"/>
                  </a:lnTo>
                  <a:lnTo>
                    <a:pt x="48821" y="20127"/>
                  </a:lnTo>
                  <a:lnTo>
                    <a:pt x="44640" y="15679"/>
                  </a:lnTo>
                  <a:lnTo>
                    <a:pt x="49803" y="17384"/>
                  </a:lnTo>
                  <a:lnTo>
                    <a:pt x="53041" y="13860"/>
                  </a:lnTo>
                  <a:lnTo>
                    <a:pt x="48174" y="12098"/>
                  </a:lnTo>
                  <a:lnTo>
                    <a:pt x="52965" y="11155"/>
                  </a:lnTo>
                  <a:lnTo>
                    <a:pt x="48431" y="9193"/>
                  </a:lnTo>
                  <a:lnTo>
                    <a:pt x="44126" y="6554"/>
                  </a:lnTo>
                  <a:lnTo>
                    <a:pt x="39087" y="5364"/>
                  </a:lnTo>
                  <a:lnTo>
                    <a:pt x="36153" y="1306"/>
                  </a:lnTo>
                  <a:lnTo>
                    <a:pt x="30772" y="1725"/>
                  </a:lnTo>
                  <a:lnTo>
                    <a:pt x="25895" y="1944"/>
                  </a:lnTo>
                  <a:lnTo>
                    <a:pt x="30867" y="4354"/>
                  </a:lnTo>
                  <a:lnTo>
                    <a:pt x="36363" y="5268"/>
                  </a:lnTo>
                  <a:lnTo>
                    <a:pt x="30724" y="5526"/>
                  </a:lnTo>
                  <a:lnTo>
                    <a:pt x="34048" y="9336"/>
                  </a:lnTo>
                  <a:lnTo>
                    <a:pt x="34334" y="14298"/>
                  </a:lnTo>
                  <a:lnTo>
                    <a:pt x="31162" y="10574"/>
                  </a:lnTo>
                  <a:lnTo>
                    <a:pt x="26571" y="12193"/>
                  </a:lnTo>
                  <a:lnTo>
                    <a:pt x="23666" y="8002"/>
                  </a:lnTo>
                  <a:lnTo>
                    <a:pt x="18808" y="6859"/>
                  </a:lnTo>
                  <a:lnTo>
                    <a:pt x="14865" y="9659"/>
                  </a:lnTo>
                  <a:lnTo>
                    <a:pt x="17903" y="13584"/>
                  </a:lnTo>
                  <a:lnTo>
                    <a:pt x="12493" y="12546"/>
                  </a:lnTo>
                  <a:lnTo>
                    <a:pt x="16074" y="16022"/>
                  </a:lnTo>
                  <a:lnTo>
                    <a:pt x="21028" y="15470"/>
                  </a:lnTo>
                  <a:lnTo>
                    <a:pt x="15798" y="16756"/>
                  </a:lnTo>
                  <a:lnTo>
                    <a:pt x="10607" y="15889"/>
                  </a:lnTo>
                  <a:lnTo>
                    <a:pt x="9836" y="20985"/>
                  </a:lnTo>
                  <a:lnTo>
                    <a:pt x="4320" y="18756"/>
                  </a:lnTo>
                  <a:lnTo>
                    <a:pt x="-213" y="20747"/>
                  </a:lnTo>
                  <a:lnTo>
                    <a:pt x="4921" y="21423"/>
                  </a:lnTo>
                  <a:lnTo>
                    <a:pt x="11512" y="22966"/>
                  </a:lnTo>
                  <a:lnTo>
                    <a:pt x="16522" y="21404"/>
                  </a:lnTo>
                  <a:lnTo>
                    <a:pt x="21618" y="19470"/>
                  </a:lnTo>
                  <a:lnTo>
                    <a:pt x="26590" y="19337"/>
                  </a:lnTo>
                  <a:lnTo>
                    <a:pt x="31381" y="20270"/>
                  </a:lnTo>
                  <a:lnTo>
                    <a:pt x="36610" y="20499"/>
                  </a:lnTo>
                  <a:lnTo>
                    <a:pt x="41097" y="22099"/>
                  </a:lnTo>
                  <a:lnTo>
                    <a:pt x="36258" y="25033"/>
                  </a:lnTo>
                  <a:lnTo>
                    <a:pt x="31000" y="26757"/>
                  </a:lnTo>
                  <a:lnTo>
                    <a:pt x="36315" y="29167"/>
                  </a:lnTo>
                  <a:lnTo>
                    <a:pt x="41735" y="27405"/>
                  </a:lnTo>
                  <a:lnTo>
                    <a:pt x="38277" y="31091"/>
                  </a:lnTo>
                  <a:lnTo>
                    <a:pt x="33410" y="30681"/>
                  </a:lnTo>
                  <a:lnTo>
                    <a:pt x="28333" y="30938"/>
                  </a:lnTo>
                  <a:lnTo>
                    <a:pt x="23104" y="31662"/>
                  </a:lnTo>
                  <a:lnTo>
                    <a:pt x="17741" y="31748"/>
                  </a:lnTo>
                  <a:lnTo>
                    <a:pt x="12255" y="33501"/>
                  </a:lnTo>
                  <a:lnTo>
                    <a:pt x="6530" y="33482"/>
                  </a:lnTo>
                  <a:lnTo>
                    <a:pt x="9855" y="37291"/>
                  </a:lnTo>
                  <a:lnTo>
                    <a:pt x="14579" y="35444"/>
                  </a:lnTo>
                  <a:lnTo>
                    <a:pt x="20332" y="36053"/>
                  </a:lnTo>
                  <a:lnTo>
                    <a:pt x="25676" y="36520"/>
                  </a:lnTo>
                  <a:lnTo>
                    <a:pt x="30572" y="35949"/>
                  </a:lnTo>
                  <a:lnTo>
                    <a:pt x="30714" y="41178"/>
                  </a:lnTo>
                  <a:lnTo>
                    <a:pt x="36020" y="40930"/>
                  </a:lnTo>
                  <a:lnTo>
                    <a:pt x="33810" y="46502"/>
                  </a:lnTo>
                  <a:lnTo>
                    <a:pt x="38763" y="45921"/>
                  </a:lnTo>
                  <a:lnTo>
                    <a:pt x="44878" y="44673"/>
                  </a:lnTo>
                  <a:lnTo>
                    <a:pt x="40268" y="46035"/>
                  </a:lnTo>
                  <a:lnTo>
                    <a:pt x="37468" y="50103"/>
                  </a:lnTo>
                  <a:lnTo>
                    <a:pt x="32276" y="52408"/>
                  </a:lnTo>
                  <a:lnTo>
                    <a:pt x="27533" y="53932"/>
                  </a:lnTo>
                  <a:lnTo>
                    <a:pt x="23085" y="51493"/>
                  </a:lnTo>
                  <a:lnTo>
                    <a:pt x="22171" y="56380"/>
                  </a:lnTo>
                  <a:lnTo>
                    <a:pt x="28019" y="56408"/>
                  </a:lnTo>
                  <a:lnTo>
                    <a:pt x="33686" y="56818"/>
                  </a:lnTo>
                  <a:lnTo>
                    <a:pt x="38944" y="57075"/>
                  </a:lnTo>
                  <a:lnTo>
                    <a:pt x="43935" y="56684"/>
                  </a:lnTo>
                  <a:lnTo>
                    <a:pt x="48726" y="56665"/>
                  </a:lnTo>
                  <a:lnTo>
                    <a:pt x="54155" y="58494"/>
                  </a:lnTo>
                  <a:lnTo>
                    <a:pt x="59632" y="61542"/>
                  </a:lnTo>
                  <a:lnTo>
                    <a:pt x="64023" y="63476"/>
                  </a:lnTo>
                  <a:lnTo>
                    <a:pt x="68786" y="63428"/>
                  </a:lnTo>
                  <a:lnTo>
                    <a:pt x="75368" y="65000"/>
                  </a:lnTo>
                  <a:lnTo>
                    <a:pt x="79978" y="66286"/>
                  </a:lnTo>
                  <a:lnTo>
                    <a:pt x="86674" y="66390"/>
                  </a:lnTo>
                  <a:close/>
                </a:path>
              </a:pathLst>
            </a:custGeom>
            <a:solidFill>
              <a:srgbClr val="B5E2FF"/>
            </a:solidFill>
            <a:ln w="3175" cap="flat">
              <a:solidFill>
                <a:srgbClr val="FFFFFF"/>
              </a:solidFill>
              <a:prstDash val="solid"/>
              <a:miter/>
            </a:ln>
          </p:spPr>
          <p:txBody>
            <a:bodyPr rtlCol="0" anchor="ctr"/>
            <a:lstStyle/>
            <a:p>
              <a:endParaRPr lang="en-GB"/>
            </a:p>
          </p:txBody>
        </p:sp>
        <p:sp>
          <p:nvSpPr>
            <p:cNvPr id="172" name="Freeform: Shape 171">
              <a:extLst>
                <a:ext uri="{FF2B5EF4-FFF2-40B4-BE49-F238E27FC236}">
                  <a16:creationId xmlns:a16="http://schemas.microsoft.com/office/drawing/2014/main" id="{0C28BC85-030F-570C-917C-260E64DE303A}"/>
                </a:ext>
              </a:extLst>
            </p:cNvPr>
            <p:cNvSpPr/>
            <p:nvPr/>
          </p:nvSpPr>
          <p:spPr>
            <a:xfrm>
              <a:off x="3623382" y="5238587"/>
              <a:ext cx="2685909" cy="2539889"/>
            </a:xfrm>
            <a:custGeom>
              <a:avLst/>
              <a:gdLst>
                <a:gd name="connsiteX0" fmla="*/ 5902 w 464191"/>
                <a:gd name="connsiteY0" fmla="*/ 366847 h 387686"/>
                <a:gd name="connsiteX1" fmla="*/ 8617 w 464191"/>
                <a:gd name="connsiteY1" fmla="*/ 362332 h 387686"/>
                <a:gd name="connsiteX2" fmla="*/ 8274 w 464191"/>
                <a:gd name="connsiteY2" fmla="*/ 357446 h 387686"/>
                <a:gd name="connsiteX3" fmla="*/ 3597 w 464191"/>
                <a:gd name="connsiteY3" fmla="*/ 360427 h 387686"/>
                <a:gd name="connsiteX4" fmla="*/ 5902 w 464191"/>
                <a:gd name="connsiteY4" fmla="*/ 366847 h 387686"/>
                <a:gd name="connsiteX5" fmla="*/ 264887 w 464191"/>
                <a:gd name="connsiteY5" fmla="*/ 185234 h 387686"/>
                <a:gd name="connsiteX6" fmla="*/ 268287 w 464191"/>
                <a:gd name="connsiteY6" fmla="*/ 181814 h 387686"/>
                <a:gd name="connsiteX7" fmla="*/ 271983 w 464191"/>
                <a:gd name="connsiteY7" fmla="*/ 177842 h 387686"/>
                <a:gd name="connsiteX8" fmla="*/ 276384 w 464191"/>
                <a:gd name="connsiteY8" fmla="*/ 174261 h 387686"/>
                <a:gd name="connsiteX9" fmla="*/ 282603 w 464191"/>
                <a:gd name="connsiteY9" fmla="*/ 173747 h 387686"/>
                <a:gd name="connsiteX10" fmla="*/ 287271 w 464191"/>
                <a:gd name="connsiteY10" fmla="*/ 171004 h 387686"/>
                <a:gd name="connsiteX11" fmla="*/ 291948 w 464191"/>
                <a:gd name="connsiteY11" fmla="*/ 168194 h 387686"/>
                <a:gd name="connsiteX12" fmla="*/ 297424 w 464191"/>
                <a:gd name="connsiteY12" fmla="*/ 167565 h 387686"/>
                <a:gd name="connsiteX13" fmla="*/ 302253 w 464191"/>
                <a:gd name="connsiteY13" fmla="*/ 167736 h 387686"/>
                <a:gd name="connsiteX14" fmla="*/ 307235 w 464191"/>
                <a:gd name="connsiteY14" fmla="*/ 168098 h 387686"/>
                <a:gd name="connsiteX15" fmla="*/ 312102 w 464191"/>
                <a:gd name="connsiteY15" fmla="*/ 167384 h 387686"/>
                <a:gd name="connsiteX16" fmla="*/ 318103 w 464191"/>
                <a:gd name="connsiteY16" fmla="*/ 167565 h 387686"/>
                <a:gd name="connsiteX17" fmla="*/ 322751 w 464191"/>
                <a:gd name="connsiteY17" fmla="*/ 168927 h 387686"/>
                <a:gd name="connsiteX18" fmla="*/ 327076 w 464191"/>
                <a:gd name="connsiteY18" fmla="*/ 165641 h 387686"/>
                <a:gd name="connsiteX19" fmla="*/ 332067 w 464191"/>
                <a:gd name="connsiteY19" fmla="*/ 165508 h 387686"/>
                <a:gd name="connsiteX20" fmla="*/ 336820 w 464191"/>
                <a:gd name="connsiteY20" fmla="*/ 166365 h 387686"/>
                <a:gd name="connsiteX21" fmla="*/ 340163 w 464191"/>
                <a:gd name="connsiteY21" fmla="*/ 161564 h 387686"/>
                <a:gd name="connsiteX22" fmla="*/ 341782 w 464191"/>
                <a:gd name="connsiteY22" fmla="*/ 156764 h 387686"/>
                <a:gd name="connsiteX23" fmla="*/ 345840 w 464191"/>
                <a:gd name="connsiteY23" fmla="*/ 152134 h 387686"/>
                <a:gd name="connsiteX24" fmla="*/ 350012 w 464191"/>
                <a:gd name="connsiteY24" fmla="*/ 149105 h 387686"/>
                <a:gd name="connsiteX25" fmla="*/ 355069 w 464191"/>
                <a:gd name="connsiteY25" fmla="*/ 148362 h 387686"/>
                <a:gd name="connsiteX26" fmla="*/ 361137 w 464191"/>
                <a:gd name="connsiteY26" fmla="*/ 147401 h 387686"/>
                <a:gd name="connsiteX27" fmla="*/ 363385 w 464191"/>
                <a:gd name="connsiteY27" fmla="*/ 142238 h 387686"/>
                <a:gd name="connsiteX28" fmla="*/ 365157 w 464191"/>
                <a:gd name="connsiteY28" fmla="*/ 137723 h 387686"/>
                <a:gd name="connsiteX29" fmla="*/ 366595 w 464191"/>
                <a:gd name="connsiteY29" fmla="*/ 132922 h 387686"/>
                <a:gd name="connsiteX30" fmla="*/ 369386 w 464191"/>
                <a:gd name="connsiteY30" fmla="*/ 128551 h 387686"/>
                <a:gd name="connsiteX31" fmla="*/ 374586 w 464191"/>
                <a:gd name="connsiteY31" fmla="*/ 124912 h 387686"/>
                <a:gd name="connsiteX32" fmla="*/ 379206 w 464191"/>
                <a:gd name="connsiteY32" fmla="*/ 122121 h 387686"/>
                <a:gd name="connsiteX33" fmla="*/ 381930 w 464191"/>
                <a:gd name="connsiteY33" fmla="*/ 118187 h 387686"/>
                <a:gd name="connsiteX34" fmla="*/ 375948 w 464191"/>
                <a:gd name="connsiteY34" fmla="*/ 114311 h 387686"/>
                <a:gd name="connsiteX35" fmla="*/ 373786 w 464191"/>
                <a:gd name="connsiteY35" fmla="*/ 109596 h 387686"/>
                <a:gd name="connsiteX36" fmla="*/ 371967 w 464191"/>
                <a:gd name="connsiteY36" fmla="*/ 104224 h 387686"/>
                <a:gd name="connsiteX37" fmla="*/ 373148 w 464191"/>
                <a:gd name="connsiteY37" fmla="*/ 98413 h 387686"/>
                <a:gd name="connsiteX38" fmla="*/ 376844 w 464191"/>
                <a:gd name="connsiteY38" fmla="*/ 92584 h 387686"/>
                <a:gd name="connsiteX39" fmla="*/ 379339 w 464191"/>
                <a:gd name="connsiteY39" fmla="*/ 88507 h 387686"/>
                <a:gd name="connsiteX40" fmla="*/ 383454 w 464191"/>
                <a:gd name="connsiteY40" fmla="*/ 84259 h 387686"/>
                <a:gd name="connsiteX41" fmla="*/ 386855 w 464191"/>
                <a:gd name="connsiteY41" fmla="*/ 79154 h 387686"/>
                <a:gd name="connsiteX42" fmla="*/ 390388 w 464191"/>
                <a:gd name="connsiteY42" fmla="*/ 74563 h 387686"/>
                <a:gd name="connsiteX43" fmla="*/ 395761 w 464191"/>
                <a:gd name="connsiteY43" fmla="*/ 73372 h 387686"/>
                <a:gd name="connsiteX44" fmla="*/ 396865 w 464191"/>
                <a:gd name="connsiteY44" fmla="*/ 65543 h 387686"/>
                <a:gd name="connsiteX45" fmla="*/ 401380 w 464191"/>
                <a:gd name="connsiteY45" fmla="*/ 63676 h 387686"/>
                <a:gd name="connsiteX46" fmla="*/ 407438 w 464191"/>
                <a:gd name="connsiteY46" fmla="*/ 61456 h 387686"/>
                <a:gd name="connsiteX47" fmla="*/ 416734 w 464191"/>
                <a:gd name="connsiteY47" fmla="*/ 59075 h 387686"/>
                <a:gd name="connsiteX48" fmla="*/ 423040 w 464191"/>
                <a:gd name="connsiteY48" fmla="*/ 54656 h 387686"/>
                <a:gd name="connsiteX49" fmla="*/ 430317 w 464191"/>
                <a:gd name="connsiteY49" fmla="*/ 51217 h 387686"/>
                <a:gd name="connsiteX50" fmla="*/ 438851 w 464191"/>
                <a:gd name="connsiteY50" fmla="*/ 46321 h 387686"/>
                <a:gd name="connsiteX51" fmla="*/ 441595 w 464191"/>
                <a:gd name="connsiteY51" fmla="*/ 41559 h 387686"/>
                <a:gd name="connsiteX52" fmla="*/ 439833 w 464191"/>
                <a:gd name="connsiteY52" fmla="*/ 36110 h 387686"/>
                <a:gd name="connsiteX53" fmla="*/ 440471 w 464191"/>
                <a:gd name="connsiteY53" fmla="*/ 31176 h 387686"/>
                <a:gd name="connsiteX54" fmla="*/ 434803 w 464191"/>
                <a:gd name="connsiteY54" fmla="*/ 30472 h 387686"/>
                <a:gd name="connsiteX55" fmla="*/ 430450 w 464191"/>
                <a:gd name="connsiteY55" fmla="*/ 32424 h 387686"/>
                <a:gd name="connsiteX56" fmla="*/ 424345 w 464191"/>
                <a:gd name="connsiteY56" fmla="*/ 31681 h 387686"/>
                <a:gd name="connsiteX57" fmla="*/ 419325 w 464191"/>
                <a:gd name="connsiteY57" fmla="*/ 32691 h 387686"/>
                <a:gd name="connsiteX58" fmla="*/ 414887 w 464191"/>
                <a:gd name="connsiteY58" fmla="*/ 30433 h 387686"/>
                <a:gd name="connsiteX59" fmla="*/ 408048 w 464191"/>
                <a:gd name="connsiteY59" fmla="*/ 31176 h 387686"/>
                <a:gd name="connsiteX60" fmla="*/ 406048 w 464191"/>
                <a:gd name="connsiteY60" fmla="*/ 25985 h 387686"/>
                <a:gd name="connsiteX61" fmla="*/ 401371 w 464191"/>
                <a:gd name="connsiteY61" fmla="*/ 24595 h 387686"/>
                <a:gd name="connsiteX62" fmla="*/ 397151 w 464191"/>
                <a:gd name="connsiteY62" fmla="*/ 22337 h 387686"/>
                <a:gd name="connsiteX63" fmla="*/ 392065 w 464191"/>
                <a:gd name="connsiteY63" fmla="*/ 20870 h 387686"/>
                <a:gd name="connsiteX64" fmla="*/ 388607 w 464191"/>
                <a:gd name="connsiteY64" fmla="*/ 24823 h 387686"/>
                <a:gd name="connsiteX65" fmla="*/ 383759 w 464191"/>
                <a:gd name="connsiteY65" fmla="*/ 25242 h 387686"/>
                <a:gd name="connsiteX66" fmla="*/ 378644 w 464191"/>
                <a:gd name="connsiteY66" fmla="*/ 24814 h 387686"/>
                <a:gd name="connsiteX67" fmla="*/ 374034 w 464191"/>
                <a:gd name="connsiteY67" fmla="*/ 22261 h 387686"/>
                <a:gd name="connsiteX68" fmla="*/ 368548 w 464191"/>
                <a:gd name="connsiteY68" fmla="*/ 21775 h 387686"/>
                <a:gd name="connsiteX69" fmla="*/ 363957 w 464191"/>
                <a:gd name="connsiteY69" fmla="*/ 19708 h 387686"/>
                <a:gd name="connsiteX70" fmla="*/ 358508 w 464191"/>
                <a:gd name="connsiteY70" fmla="*/ 17851 h 387686"/>
                <a:gd name="connsiteX71" fmla="*/ 353736 w 464191"/>
                <a:gd name="connsiteY71" fmla="*/ 16403 h 387686"/>
                <a:gd name="connsiteX72" fmla="*/ 351174 w 464191"/>
                <a:gd name="connsiteY72" fmla="*/ 12050 h 387686"/>
                <a:gd name="connsiteX73" fmla="*/ 346440 w 464191"/>
                <a:gd name="connsiteY73" fmla="*/ 11107 h 387686"/>
                <a:gd name="connsiteX74" fmla="*/ 340153 w 464191"/>
                <a:gd name="connsiteY74" fmla="*/ 9736 h 387686"/>
                <a:gd name="connsiteX75" fmla="*/ 335372 w 464191"/>
                <a:gd name="connsiteY75" fmla="*/ 10250 h 387686"/>
                <a:gd name="connsiteX76" fmla="*/ 329266 w 464191"/>
                <a:gd name="connsiteY76" fmla="*/ 8774 h 387686"/>
                <a:gd name="connsiteX77" fmla="*/ 324704 w 464191"/>
                <a:gd name="connsiteY77" fmla="*/ 7345 h 387686"/>
                <a:gd name="connsiteX78" fmla="*/ 319865 w 464191"/>
                <a:gd name="connsiteY78" fmla="*/ 8374 h 387686"/>
                <a:gd name="connsiteX79" fmla="*/ 314950 w 464191"/>
                <a:gd name="connsiteY79" fmla="*/ 8212 h 387686"/>
                <a:gd name="connsiteX80" fmla="*/ 309979 w 464191"/>
                <a:gd name="connsiteY80" fmla="*/ 6488 h 387686"/>
                <a:gd name="connsiteX81" fmla="*/ 304444 w 464191"/>
                <a:gd name="connsiteY81" fmla="*/ 7697 h 387686"/>
                <a:gd name="connsiteX82" fmla="*/ 298320 w 464191"/>
                <a:gd name="connsiteY82" fmla="*/ 7497 h 387686"/>
                <a:gd name="connsiteX83" fmla="*/ 293281 w 464191"/>
                <a:gd name="connsiteY83" fmla="*/ 8040 h 387686"/>
                <a:gd name="connsiteX84" fmla="*/ 284766 w 464191"/>
                <a:gd name="connsiteY84" fmla="*/ 7345 h 387686"/>
                <a:gd name="connsiteX85" fmla="*/ 278955 w 464191"/>
                <a:gd name="connsiteY85" fmla="*/ 6345 h 387686"/>
                <a:gd name="connsiteX86" fmla="*/ 273726 w 464191"/>
                <a:gd name="connsiteY86" fmla="*/ 5049 h 387686"/>
                <a:gd name="connsiteX87" fmla="*/ 268725 w 464191"/>
                <a:gd name="connsiteY87" fmla="*/ 4525 h 387686"/>
                <a:gd name="connsiteX88" fmla="*/ 264449 w 464191"/>
                <a:gd name="connsiteY88" fmla="*/ 2268 h 387686"/>
                <a:gd name="connsiteX89" fmla="*/ 259782 w 464191"/>
                <a:gd name="connsiteY89" fmla="*/ 4297 h 387686"/>
                <a:gd name="connsiteX90" fmla="*/ 252609 w 464191"/>
                <a:gd name="connsiteY90" fmla="*/ 4392 h 387686"/>
                <a:gd name="connsiteX91" fmla="*/ 247037 w 464191"/>
                <a:gd name="connsiteY91" fmla="*/ 4459 h 387686"/>
                <a:gd name="connsiteX92" fmla="*/ 242122 w 464191"/>
                <a:gd name="connsiteY92" fmla="*/ 4449 h 387686"/>
                <a:gd name="connsiteX93" fmla="*/ 236779 w 464191"/>
                <a:gd name="connsiteY93" fmla="*/ 3945 h 387686"/>
                <a:gd name="connsiteX94" fmla="*/ 232664 w 464191"/>
                <a:gd name="connsiteY94" fmla="*/ 592 h 387686"/>
                <a:gd name="connsiteX95" fmla="*/ 227406 w 464191"/>
                <a:gd name="connsiteY95" fmla="*/ -75 h 387686"/>
                <a:gd name="connsiteX96" fmla="*/ 222282 w 464191"/>
                <a:gd name="connsiteY96" fmla="*/ 896 h 387686"/>
                <a:gd name="connsiteX97" fmla="*/ 217224 w 464191"/>
                <a:gd name="connsiteY97" fmla="*/ 4297 h 387686"/>
                <a:gd name="connsiteX98" fmla="*/ 217786 w 464191"/>
                <a:gd name="connsiteY98" fmla="*/ 9402 h 387686"/>
                <a:gd name="connsiteX99" fmla="*/ 212433 w 464191"/>
                <a:gd name="connsiteY99" fmla="*/ 9212 h 387686"/>
                <a:gd name="connsiteX100" fmla="*/ 206851 w 464191"/>
                <a:gd name="connsiteY100" fmla="*/ 10764 h 387686"/>
                <a:gd name="connsiteX101" fmla="*/ 202212 w 464191"/>
                <a:gd name="connsiteY101" fmla="*/ 12346 h 387686"/>
                <a:gd name="connsiteX102" fmla="*/ 197850 w 464191"/>
                <a:gd name="connsiteY102" fmla="*/ 15184 h 387686"/>
                <a:gd name="connsiteX103" fmla="*/ 196440 w 464191"/>
                <a:gd name="connsiteY103" fmla="*/ 20280 h 387686"/>
                <a:gd name="connsiteX104" fmla="*/ 200250 w 464191"/>
                <a:gd name="connsiteY104" fmla="*/ 23595 h 387686"/>
                <a:gd name="connsiteX105" fmla="*/ 201041 w 464191"/>
                <a:gd name="connsiteY105" fmla="*/ 28414 h 387686"/>
                <a:gd name="connsiteX106" fmla="*/ 205003 w 464191"/>
                <a:gd name="connsiteY106" fmla="*/ 25395 h 387686"/>
                <a:gd name="connsiteX107" fmla="*/ 203175 w 464191"/>
                <a:gd name="connsiteY107" fmla="*/ 30157 h 387686"/>
                <a:gd name="connsiteX108" fmla="*/ 204175 w 464191"/>
                <a:gd name="connsiteY108" fmla="*/ 35263 h 387686"/>
                <a:gd name="connsiteX109" fmla="*/ 203270 w 464191"/>
                <a:gd name="connsiteY109" fmla="*/ 40368 h 387686"/>
                <a:gd name="connsiteX110" fmla="*/ 208652 w 464191"/>
                <a:gd name="connsiteY110" fmla="*/ 40321 h 387686"/>
                <a:gd name="connsiteX111" fmla="*/ 213452 w 464191"/>
                <a:gd name="connsiteY111" fmla="*/ 39558 h 387686"/>
                <a:gd name="connsiteX112" fmla="*/ 218405 w 464191"/>
                <a:gd name="connsiteY112" fmla="*/ 39673 h 387686"/>
                <a:gd name="connsiteX113" fmla="*/ 216833 w 464191"/>
                <a:gd name="connsiteY113" fmla="*/ 44359 h 387686"/>
                <a:gd name="connsiteX114" fmla="*/ 221653 w 464191"/>
                <a:gd name="connsiteY114" fmla="*/ 44654 h 387686"/>
                <a:gd name="connsiteX115" fmla="*/ 226768 w 464191"/>
                <a:gd name="connsiteY115" fmla="*/ 43807 h 387686"/>
                <a:gd name="connsiteX116" fmla="*/ 231511 w 464191"/>
                <a:gd name="connsiteY116" fmla="*/ 45007 h 387686"/>
                <a:gd name="connsiteX117" fmla="*/ 236312 w 464191"/>
                <a:gd name="connsiteY117" fmla="*/ 44416 h 387686"/>
                <a:gd name="connsiteX118" fmla="*/ 241075 w 464191"/>
                <a:gd name="connsiteY118" fmla="*/ 42235 h 387686"/>
                <a:gd name="connsiteX119" fmla="*/ 246799 w 464191"/>
                <a:gd name="connsiteY119" fmla="*/ 43064 h 387686"/>
                <a:gd name="connsiteX120" fmla="*/ 248771 w 464191"/>
                <a:gd name="connsiteY120" fmla="*/ 47455 h 387686"/>
                <a:gd name="connsiteX121" fmla="*/ 254524 w 464191"/>
                <a:gd name="connsiteY121" fmla="*/ 49760 h 387686"/>
                <a:gd name="connsiteX122" fmla="*/ 253762 w 464191"/>
                <a:gd name="connsiteY122" fmla="*/ 54751 h 387686"/>
                <a:gd name="connsiteX123" fmla="*/ 249542 w 464191"/>
                <a:gd name="connsiteY123" fmla="*/ 59075 h 387686"/>
                <a:gd name="connsiteX124" fmla="*/ 244427 w 464191"/>
                <a:gd name="connsiteY124" fmla="*/ 62209 h 387686"/>
                <a:gd name="connsiteX125" fmla="*/ 242732 w 464191"/>
                <a:gd name="connsiteY125" fmla="*/ 67133 h 387686"/>
                <a:gd name="connsiteX126" fmla="*/ 243370 w 464191"/>
                <a:gd name="connsiteY126" fmla="*/ 72991 h 387686"/>
                <a:gd name="connsiteX127" fmla="*/ 242437 w 464191"/>
                <a:gd name="connsiteY127" fmla="*/ 78554 h 387686"/>
                <a:gd name="connsiteX128" fmla="*/ 240693 w 464191"/>
                <a:gd name="connsiteY128" fmla="*/ 83097 h 387686"/>
                <a:gd name="connsiteX129" fmla="*/ 241055 w 464191"/>
                <a:gd name="connsiteY129" fmla="*/ 87879 h 387686"/>
                <a:gd name="connsiteX130" fmla="*/ 240227 w 464191"/>
                <a:gd name="connsiteY130" fmla="*/ 93203 h 387686"/>
                <a:gd name="connsiteX131" fmla="*/ 237198 w 464191"/>
                <a:gd name="connsiteY131" fmla="*/ 97461 h 387686"/>
                <a:gd name="connsiteX132" fmla="*/ 232311 w 464191"/>
                <a:gd name="connsiteY132" fmla="*/ 97661 h 387686"/>
                <a:gd name="connsiteX133" fmla="*/ 232521 w 464191"/>
                <a:gd name="connsiteY133" fmla="*/ 103443 h 387686"/>
                <a:gd name="connsiteX134" fmla="*/ 233807 w 464191"/>
                <a:gd name="connsiteY134" fmla="*/ 108386 h 387686"/>
                <a:gd name="connsiteX135" fmla="*/ 238913 w 464191"/>
                <a:gd name="connsiteY135" fmla="*/ 111501 h 387686"/>
                <a:gd name="connsiteX136" fmla="*/ 237579 w 464191"/>
                <a:gd name="connsiteY136" fmla="*/ 116206 h 387686"/>
                <a:gd name="connsiteX137" fmla="*/ 233083 w 464191"/>
                <a:gd name="connsiteY137" fmla="*/ 119835 h 387686"/>
                <a:gd name="connsiteX138" fmla="*/ 231750 w 464191"/>
                <a:gd name="connsiteY138" fmla="*/ 125741 h 387686"/>
                <a:gd name="connsiteX139" fmla="*/ 234950 w 464191"/>
                <a:gd name="connsiteY139" fmla="*/ 130818 h 387686"/>
                <a:gd name="connsiteX140" fmla="*/ 238522 w 464191"/>
                <a:gd name="connsiteY140" fmla="*/ 134256 h 387686"/>
                <a:gd name="connsiteX141" fmla="*/ 234140 w 464191"/>
                <a:gd name="connsiteY141" fmla="*/ 137313 h 387686"/>
                <a:gd name="connsiteX142" fmla="*/ 231035 w 464191"/>
                <a:gd name="connsiteY142" fmla="*/ 141647 h 387686"/>
                <a:gd name="connsiteX143" fmla="*/ 228302 w 464191"/>
                <a:gd name="connsiteY143" fmla="*/ 145743 h 387686"/>
                <a:gd name="connsiteX144" fmla="*/ 228339 w 464191"/>
                <a:gd name="connsiteY144" fmla="*/ 151258 h 387686"/>
                <a:gd name="connsiteX145" fmla="*/ 228892 w 464191"/>
                <a:gd name="connsiteY145" fmla="*/ 156487 h 387686"/>
                <a:gd name="connsiteX146" fmla="*/ 235988 w 464191"/>
                <a:gd name="connsiteY146" fmla="*/ 156421 h 387686"/>
                <a:gd name="connsiteX147" fmla="*/ 241265 w 464191"/>
                <a:gd name="connsiteY147" fmla="*/ 158307 h 387686"/>
                <a:gd name="connsiteX148" fmla="*/ 246294 w 464191"/>
                <a:gd name="connsiteY148" fmla="*/ 161583 h 387686"/>
                <a:gd name="connsiteX149" fmla="*/ 248990 w 464191"/>
                <a:gd name="connsiteY149" fmla="*/ 165698 h 387686"/>
                <a:gd name="connsiteX150" fmla="*/ 249466 w 464191"/>
                <a:gd name="connsiteY150" fmla="*/ 170489 h 387686"/>
                <a:gd name="connsiteX151" fmla="*/ 252104 w 464191"/>
                <a:gd name="connsiteY151" fmla="*/ 175118 h 387686"/>
                <a:gd name="connsiteX152" fmla="*/ 255467 w 464191"/>
                <a:gd name="connsiteY152" fmla="*/ 180005 h 387686"/>
                <a:gd name="connsiteX153" fmla="*/ 260172 w 464191"/>
                <a:gd name="connsiteY153" fmla="*/ 182700 h 387686"/>
                <a:gd name="connsiteX154" fmla="*/ 264887 w 464191"/>
                <a:gd name="connsiteY154" fmla="*/ 185234 h 387686"/>
                <a:gd name="connsiteX155" fmla="*/ 463978 w 464191"/>
                <a:gd name="connsiteY155" fmla="*/ 93994 h 387686"/>
                <a:gd name="connsiteX156" fmla="*/ 463474 w 464191"/>
                <a:gd name="connsiteY156" fmla="*/ 89193 h 387686"/>
                <a:gd name="connsiteX157" fmla="*/ 458711 w 464191"/>
                <a:gd name="connsiteY157" fmla="*/ 87841 h 387686"/>
                <a:gd name="connsiteX158" fmla="*/ 453949 w 464191"/>
                <a:gd name="connsiteY158" fmla="*/ 88679 h 387686"/>
                <a:gd name="connsiteX159" fmla="*/ 458388 w 464191"/>
                <a:gd name="connsiteY159" fmla="*/ 91079 h 387686"/>
                <a:gd name="connsiteX160" fmla="*/ 463978 w 464191"/>
                <a:gd name="connsiteY160" fmla="*/ 93994 h 387686"/>
                <a:gd name="connsiteX161" fmla="*/ 405924 w 464191"/>
                <a:gd name="connsiteY161" fmla="*/ 116978 h 387686"/>
                <a:gd name="connsiteX162" fmla="*/ 410048 w 464191"/>
                <a:gd name="connsiteY162" fmla="*/ 113368 h 387686"/>
                <a:gd name="connsiteX163" fmla="*/ 404523 w 464191"/>
                <a:gd name="connsiteY163" fmla="*/ 112672 h 387686"/>
                <a:gd name="connsiteX164" fmla="*/ 439671 w 464191"/>
                <a:gd name="connsiteY164" fmla="*/ 107195 h 387686"/>
                <a:gd name="connsiteX165" fmla="*/ 443176 w 464191"/>
                <a:gd name="connsiteY165" fmla="*/ 103871 h 387686"/>
                <a:gd name="connsiteX166" fmla="*/ 445843 w 464191"/>
                <a:gd name="connsiteY166" fmla="*/ 99128 h 387686"/>
                <a:gd name="connsiteX167" fmla="*/ 440937 w 464191"/>
                <a:gd name="connsiteY167" fmla="*/ 94165 h 387686"/>
                <a:gd name="connsiteX168" fmla="*/ 437109 w 464191"/>
                <a:gd name="connsiteY168" fmla="*/ 91203 h 387686"/>
                <a:gd name="connsiteX169" fmla="*/ 432403 w 464191"/>
                <a:gd name="connsiteY169" fmla="*/ 93822 h 387686"/>
                <a:gd name="connsiteX170" fmla="*/ 426612 w 464191"/>
                <a:gd name="connsiteY170" fmla="*/ 98280 h 387686"/>
                <a:gd name="connsiteX171" fmla="*/ 432755 w 464191"/>
                <a:gd name="connsiteY171" fmla="*/ 100509 h 387686"/>
                <a:gd name="connsiteX172" fmla="*/ 436509 w 464191"/>
                <a:gd name="connsiteY172" fmla="*/ 104795 h 387686"/>
                <a:gd name="connsiteX173" fmla="*/ 92123 w 464191"/>
                <a:gd name="connsiteY173" fmla="*/ 357941 h 387686"/>
                <a:gd name="connsiteX174" fmla="*/ 97866 w 464191"/>
                <a:gd name="connsiteY174" fmla="*/ 354464 h 387686"/>
                <a:gd name="connsiteX175" fmla="*/ 99600 w 464191"/>
                <a:gd name="connsiteY175" fmla="*/ 349873 h 387686"/>
                <a:gd name="connsiteX176" fmla="*/ 93961 w 464191"/>
                <a:gd name="connsiteY176" fmla="*/ 351455 h 387686"/>
                <a:gd name="connsiteX177" fmla="*/ 90570 w 464191"/>
                <a:gd name="connsiteY177" fmla="*/ 355350 h 387686"/>
                <a:gd name="connsiteX178" fmla="*/ 3302 w 464191"/>
                <a:gd name="connsiteY178" fmla="*/ 387612 h 387686"/>
                <a:gd name="connsiteX179" fmla="*/ 4388 w 464191"/>
                <a:gd name="connsiteY179" fmla="*/ 381706 h 387686"/>
                <a:gd name="connsiteX180" fmla="*/ -213 w 464191"/>
                <a:gd name="connsiteY180" fmla="*/ 383554 h 387686"/>
                <a:gd name="connsiteX181" fmla="*/ 3302 w 464191"/>
                <a:gd name="connsiteY181" fmla="*/ 387612 h 387686"/>
                <a:gd name="connsiteX182" fmla="*/ 53032 w 464191"/>
                <a:gd name="connsiteY182" fmla="*/ 384516 h 387686"/>
                <a:gd name="connsiteX183" fmla="*/ 57508 w 464191"/>
                <a:gd name="connsiteY183" fmla="*/ 381535 h 387686"/>
                <a:gd name="connsiteX184" fmla="*/ 57089 w 464191"/>
                <a:gd name="connsiteY184" fmla="*/ 376715 h 387686"/>
                <a:gd name="connsiteX185" fmla="*/ 51032 w 464191"/>
                <a:gd name="connsiteY185" fmla="*/ 373962 h 387686"/>
                <a:gd name="connsiteX186" fmla="*/ 48193 w 464191"/>
                <a:gd name="connsiteY186" fmla="*/ 381077 h 387686"/>
                <a:gd name="connsiteX187" fmla="*/ 53032 w 464191"/>
                <a:gd name="connsiteY187" fmla="*/ 384516 h 387686"/>
                <a:gd name="connsiteX188" fmla="*/ 30648 w 464191"/>
                <a:gd name="connsiteY188" fmla="*/ 377858 h 387686"/>
                <a:gd name="connsiteX189" fmla="*/ 35058 w 464191"/>
                <a:gd name="connsiteY189" fmla="*/ 375058 h 387686"/>
                <a:gd name="connsiteX190" fmla="*/ 37459 w 464191"/>
                <a:gd name="connsiteY190" fmla="*/ 370419 h 387686"/>
                <a:gd name="connsiteX191" fmla="*/ 42050 w 464191"/>
                <a:gd name="connsiteY191" fmla="*/ 365475 h 387686"/>
                <a:gd name="connsiteX192" fmla="*/ 37220 w 464191"/>
                <a:gd name="connsiteY192" fmla="*/ 364885 h 387686"/>
                <a:gd name="connsiteX193" fmla="*/ 33125 w 464191"/>
                <a:gd name="connsiteY193" fmla="*/ 368276 h 387686"/>
                <a:gd name="connsiteX194" fmla="*/ 27781 w 464191"/>
                <a:gd name="connsiteY194" fmla="*/ 368619 h 387686"/>
                <a:gd name="connsiteX195" fmla="*/ 28724 w 464191"/>
                <a:gd name="connsiteY195" fmla="*/ 375058 h 387686"/>
                <a:gd name="connsiteX196" fmla="*/ 79502 w 464191"/>
                <a:gd name="connsiteY196" fmla="*/ 376944 h 387686"/>
                <a:gd name="connsiteX197" fmla="*/ 83988 w 464191"/>
                <a:gd name="connsiteY197" fmla="*/ 373276 h 387686"/>
                <a:gd name="connsiteX198" fmla="*/ 89046 w 464191"/>
                <a:gd name="connsiteY198" fmla="*/ 370295 h 387686"/>
                <a:gd name="connsiteX199" fmla="*/ 90389 w 464191"/>
                <a:gd name="connsiteY199" fmla="*/ 365475 h 387686"/>
                <a:gd name="connsiteX200" fmla="*/ 89084 w 464191"/>
                <a:gd name="connsiteY200" fmla="*/ 359932 h 387686"/>
                <a:gd name="connsiteX201" fmla="*/ 85540 w 464191"/>
                <a:gd name="connsiteY201" fmla="*/ 364732 h 387686"/>
                <a:gd name="connsiteX202" fmla="*/ 82159 w 464191"/>
                <a:gd name="connsiteY202" fmla="*/ 372010 h 387686"/>
                <a:gd name="connsiteX203" fmla="*/ 76587 w 464191"/>
                <a:gd name="connsiteY203" fmla="*/ 375572 h 38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464191" h="387686">
                  <a:moveTo>
                    <a:pt x="5902" y="366847"/>
                  </a:moveTo>
                  <a:lnTo>
                    <a:pt x="8617" y="362332"/>
                  </a:lnTo>
                  <a:lnTo>
                    <a:pt x="8274" y="357446"/>
                  </a:lnTo>
                  <a:lnTo>
                    <a:pt x="3597" y="360427"/>
                  </a:lnTo>
                  <a:lnTo>
                    <a:pt x="5902" y="366847"/>
                  </a:lnTo>
                  <a:close/>
                  <a:moveTo>
                    <a:pt x="264887" y="185234"/>
                  </a:moveTo>
                  <a:lnTo>
                    <a:pt x="268287" y="181814"/>
                  </a:lnTo>
                  <a:lnTo>
                    <a:pt x="271983" y="177842"/>
                  </a:lnTo>
                  <a:lnTo>
                    <a:pt x="276384" y="174261"/>
                  </a:lnTo>
                  <a:lnTo>
                    <a:pt x="282603" y="173747"/>
                  </a:lnTo>
                  <a:lnTo>
                    <a:pt x="287271" y="171004"/>
                  </a:lnTo>
                  <a:lnTo>
                    <a:pt x="291948" y="168194"/>
                  </a:lnTo>
                  <a:lnTo>
                    <a:pt x="297424" y="167565"/>
                  </a:lnTo>
                  <a:lnTo>
                    <a:pt x="302253" y="167736"/>
                  </a:lnTo>
                  <a:lnTo>
                    <a:pt x="307235" y="168098"/>
                  </a:lnTo>
                  <a:lnTo>
                    <a:pt x="312102" y="167384"/>
                  </a:lnTo>
                  <a:lnTo>
                    <a:pt x="318103" y="167565"/>
                  </a:lnTo>
                  <a:lnTo>
                    <a:pt x="322751" y="168927"/>
                  </a:lnTo>
                  <a:lnTo>
                    <a:pt x="327076" y="165641"/>
                  </a:lnTo>
                  <a:lnTo>
                    <a:pt x="332067" y="165508"/>
                  </a:lnTo>
                  <a:lnTo>
                    <a:pt x="336820" y="166365"/>
                  </a:lnTo>
                  <a:lnTo>
                    <a:pt x="340163" y="161564"/>
                  </a:lnTo>
                  <a:lnTo>
                    <a:pt x="341782" y="156764"/>
                  </a:lnTo>
                  <a:lnTo>
                    <a:pt x="345840" y="152134"/>
                  </a:lnTo>
                  <a:lnTo>
                    <a:pt x="350012" y="149105"/>
                  </a:lnTo>
                  <a:lnTo>
                    <a:pt x="355069" y="148362"/>
                  </a:lnTo>
                  <a:lnTo>
                    <a:pt x="361137" y="147401"/>
                  </a:lnTo>
                  <a:lnTo>
                    <a:pt x="363385" y="142238"/>
                  </a:lnTo>
                  <a:lnTo>
                    <a:pt x="365157" y="137723"/>
                  </a:lnTo>
                  <a:lnTo>
                    <a:pt x="366595" y="132922"/>
                  </a:lnTo>
                  <a:lnTo>
                    <a:pt x="369386" y="128551"/>
                  </a:lnTo>
                  <a:lnTo>
                    <a:pt x="374586" y="124912"/>
                  </a:lnTo>
                  <a:lnTo>
                    <a:pt x="379206" y="122121"/>
                  </a:lnTo>
                  <a:lnTo>
                    <a:pt x="381930" y="118187"/>
                  </a:lnTo>
                  <a:lnTo>
                    <a:pt x="375948" y="114311"/>
                  </a:lnTo>
                  <a:lnTo>
                    <a:pt x="373786" y="109596"/>
                  </a:lnTo>
                  <a:lnTo>
                    <a:pt x="371967" y="104224"/>
                  </a:lnTo>
                  <a:lnTo>
                    <a:pt x="373148" y="98413"/>
                  </a:lnTo>
                  <a:lnTo>
                    <a:pt x="376844" y="92584"/>
                  </a:lnTo>
                  <a:lnTo>
                    <a:pt x="379339" y="88507"/>
                  </a:lnTo>
                  <a:lnTo>
                    <a:pt x="383454" y="84259"/>
                  </a:lnTo>
                  <a:lnTo>
                    <a:pt x="386855" y="79154"/>
                  </a:lnTo>
                  <a:lnTo>
                    <a:pt x="390388" y="74563"/>
                  </a:lnTo>
                  <a:lnTo>
                    <a:pt x="395761" y="73372"/>
                  </a:lnTo>
                  <a:lnTo>
                    <a:pt x="396865" y="65543"/>
                  </a:lnTo>
                  <a:lnTo>
                    <a:pt x="401380" y="63676"/>
                  </a:lnTo>
                  <a:lnTo>
                    <a:pt x="407438" y="61456"/>
                  </a:lnTo>
                  <a:lnTo>
                    <a:pt x="416734" y="59075"/>
                  </a:lnTo>
                  <a:lnTo>
                    <a:pt x="423040" y="54656"/>
                  </a:lnTo>
                  <a:lnTo>
                    <a:pt x="430317" y="51217"/>
                  </a:lnTo>
                  <a:lnTo>
                    <a:pt x="438851" y="46321"/>
                  </a:lnTo>
                  <a:lnTo>
                    <a:pt x="441595" y="41559"/>
                  </a:lnTo>
                  <a:lnTo>
                    <a:pt x="439833" y="36110"/>
                  </a:lnTo>
                  <a:lnTo>
                    <a:pt x="440471" y="31176"/>
                  </a:lnTo>
                  <a:lnTo>
                    <a:pt x="434803" y="30472"/>
                  </a:lnTo>
                  <a:lnTo>
                    <a:pt x="430450" y="32424"/>
                  </a:lnTo>
                  <a:lnTo>
                    <a:pt x="424345" y="31681"/>
                  </a:lnTo>
                  <a:lnTo>
                    <a:pt x="419325" y="32691"/>
                  </a:lnTo>
                  <a:lnTo>
                    <a:pt x="414887" y="30433"/>
                  </a:lnTo>
                  <a:lnTo>
                    <a:pt x="408048" y="31176"/>
                  </a:lnTo>
                  <a:lnTo>
                    <a:pt x="406048" y="25985"/>
                  </a:lnTo>
                  <a:lnTo>
                    <a:pt x="401371" y="24595"/>
                  </a:lnTo>
                  <a:lnTo>
                    <a:pt x="397151" y="22337"/>
                  </a:lnTo>
                  <a:lnTo>
                    <a:pt x="392065" y="20870"/>
                  </a:lnTo>
                  <a:lnTo>
                    <a:pt x="388607" y="24823"/>
                  </a:lnTo>
                  <a:lnTo>
                    <a:pt x="383759" y="25242"/>
                  </a:lnTo>
                  <a:lnTo>
                    <a:pt x="378644" y="24814"/>
                  </a:lnTo>
                  <a:lnTo>
                    <a:pt x="374034" y="22261"/>
                  </a:lnTo>
                  <a:lnTo>
                    <a:pt x="368548" y="21775"/>
                  </a:lnTo>
                  <a:lnTo>
                    <a:pt x="363957" y="19708"/>
                  </a:lnTo>
                  <a:lnTo>
                    <a:pt x="358508" y="17851"/>
                  </a:lnTo>
                  <a:lnTo>
                    <a:pt x="353736" y="16403"/>
                  </a:lnTo>
                  <a:lnTo>
                    <a:pt x="351174" y="12050"/>
                  </a:lnTo>
                  <a:lnTo>
                    <a:pt x="346440" y="11107"/>
                  </a:lnTo>
                  <a:lnTo>
                    <a:pt x="340153" y="9736"/>
                  </a:lnTo>
                  <a:lnTo>
                    <a:pt x="335372" y="10250"/>
                  </a:lnTo>
                  <a:lnTo>
                    <a:pt x="329266" y="8774"/>
                  </a:lnTo>
                  <a:lnTo>
                    <a:pt x="324704" y="7345"/>
                  </a:lnTo>
                  <a:lnTo>
                    <a:pt x="319865" y="8374"/>
                  </a:lnTo>
                  <a:lnTo>
                    <a:pt x="314950" y="8212"/>
                  </a:lnTo>
                  <a:lnTo>
                    <a:pt x="309979" y="6488"/>
                  </a:lnTo>
                  <a:lnTo>
                    <a:pt x="304444" y="7697"/>
                  </a:lnTo>
                  <a:lnTo>
                    <a:pt x="298320" y="7497"/>
                  </a:lnTo>
                  <a:lnTo>
                    <a:pt x="293281" y="8040"/>
                  </a:lnTo>
                  <a:lnTo>
                    <a:pt x="284766" y="7345"/>
                  </a:lnTo>
                  <a:lnTo>
                    <a:pt x="278955" y="6345"/>
                  </a:lnTo>
                  <a:lnTo>
                    <a:pt x="273726" y="5049"/>
                  </a:lnTo>
                  <a:lnTo>
                    <a:pt x="268725" y="4525"/>
                  </a:lnTo>
                  <a:lnTo>
                    <a:pt x="264449" y="2268"/>
                  </a:lnTo>
                  <a:lnTo>
                    <a:pt x="259782" y="4297"/>
                  </a:lnTo>
                  <a:lnTo>
                    <a:pt x="252609" y="4392"/>
                  </a:lnTo>
                  <a:lnTo>
                    <a:pt x="247037" y="4459"/>
                  </a:lnTo>
                  <a:lnTo>
                    <a:pt x="242122" y="4449"/>
                  </a:lnTo>
                  <a:lnTo>
                    <a:pt x="236779" y="3945"/>
                  </a:lnTo>
                  <a:lnTo>
                    <a:pt x="232664" y="592"/>
                  </a:lnTo>
                  <a:lnTo>
                    <a:pt x="227406" y="-75"/>
                  </a:lnTo>
                  <a:lnTo>
                    <a:pt x="222282" y="896"/>
                  </a:lnTo>
                  <a:lnTo>
                    <a:pt x="217224" y="4297"/>
                  </a:lnTo>
                  <a:lnTo>
                    <a:pt x="217786" y="9402"/>
                  </a:lnTo>
                  <a:lnTo>
                    <a:pt x="212433" y="9212"/>
                  </a:lnTo>
                  <a:lnTo>
                    <a:pt x="206851" y="10764"/>
                  </a:lnTo>
                  <a:lnTo>
                    <a:pt x="202212" y="12346"/>
                  </a:lnTo>
                  <a:lnTo>
                    <a:pt x="197850" y="15184"/>
                  </a:lnTo>
                  <a:lnTo>
                    <a:pt x="196440" y="20280"/>
                  </a:lnTo>
                  <a:lnTo>
                    <a:pt x="200250" y="23595"/>
                  </a:lnTo>
                  <a:lnTo>
                    <a:pt x="201041" y="28414"/>
                  </a:lnTo>
                  <a:lnTo>
                    <a:pt x="205003" y="25395"/>
                  </a:lnTo>
                  <a:lnTo>
                    <a:pt x="203175" y="30157"/>
                  </a:lnTo>
                  <a:lnTo>
                    <a:pt x="204175" y="35263"/>
                  </a:lnTo>
                  <a:lnTo>
                    <a:pt x="203270" y="40368"/>
                  </a:lnTo>
                  <a:lnTo>
                    <a:pt x="208652" y="40321"/>
                  </a:lnTo>
                  <a:lnTo>
                    <a:pt x="213452" y="39558"/>
                  </a:lnTo>
                  <a:lnTo>
                    <a:pt x="218405" y="39673"/>
                  </a:lnTo>
                  <a:lnTo>
                    <a:pt x="216833" y="44359"/>
                  </a:lnTo>
                  <a:lnTo>
                    <a:pt x="221653" y="44654"/>
                  </a:lnTo>
                  <a:lnTo>
                    <a:pt x="226768" y="43807"/>
                  </a:lnTo>
                  <a:lnTo>
                    <a:pt x="231511" y="45007"/>
                  </a:lnTo>
                  <a:lnTo>
                    <a:pt x="236312" y="44416"/>
                  </a:lnTo>
                  <a:lnTo>
                    <a:pt x="241075" y="42235"/>
                  </a:lnTo>
                  <a:lnTo>
                    <a:pt x="246799" y="43064"/>
                  </a:lnTo>
                  <a:lnTo>
                    <a:pt x="248771" y="47455"/>
                  </a:lnTo>
                  <a:lnTo>
                    <a:pt x="254524" y="49760"/>
                  </a:lnTo>
                  <a:lnTo>
                    <a:pt x="253762" y="54751"/>
                  </a:lnTo>
                  <a:lnTo>
                    <a:pt x="249542" y="59075"/>
                  </a:lnTo>
                  <a:lnTo>
                    <a:pt x="244427" y="62209"/>
                  </a:lnTo>
                  <a:lnTo>
                    <a:pt x="242732" y="67133"/>
                  </a:lnTo>
                  <a:lnTo>
                    <a:pt x="243370" y="72991"/>
                  </a:lnTo>
                  <a:lnTo>
                    <a:pt x="242437" y="78554"/>
                  </a:lnTo>
                  <a:lnTo>
                    <a:pt x="240693" y="83097"/>
                  </a:lnTo>
                  <a:lnTo>
                    <a:pt x="241055" y="87879"/>
                  </a:lnTo>
                  <a:lnTo>
                    <a:pt x="240227" y="93203"/>
                  </a:lnTo>
                  <a:lnTo>
                    <a:pt x="237198" y="97461"/>
                  </a:lnTo>
                  <a:lnTo>
                    <a:pt x="232311" y="97661"/>
                  </a:lnTo>
                  <a:lnTo>
                    <a:pt x="232521" y="103443"/>
                  </a:lnTo>
                  <a:lnTo>
                    <a:pt x="233807" y="108386"/>
                  </a:lnTo>
                  <a:lnTo>
                    <a:pt x="238913" y="111501"/>
                  </a:lnTo>
                  <a:lnTo>
                    <a:pt x="237579" y="116206"/>
                  </a:lnTo>
                  <a:lnTo>
                    <a:pt x="233083" y="119835"/>
                  </a:lnTo>
                  <a:lnTo>
                    <a:pt x="231750" y="125741"/>
                  </a:lnTo>
                  <a:lnTo>
                    <a:pt x="234950" y="130818"/>
                  </a:lnTo>
                  <a:lnTo>
                    <a:pt x="238522" y="134256"/>
                  </a:lnTo>
                  <a:lnTo>
                    <a:pt x="234140" y="137313"/>
                  </a:lnTo>
                  <a:lnTo>
                    <a:pt x="231035" y="141647"/>
                  </a:lnTo>
                  <a:lnTo>
                    <a:pt x="228302" y="145743"/>
                  </a:lnTo>
                  <a:lnTo>
                    <a:pt x="228339" y="151258"/>
                  </a:lnTo>
                  <a:lnTo>
                    <a:pt x="228892" y="156487"/>
                  </a:lnTo>
                  <a:lnTo>
                    <a:pt x="235988" y="156421"/>
                  </a:lnTo>
                  <a:lnTo>
                    <a:pt x="241265" y="158307"/>
                  </a:lnTo>
                  <a:lnTo>
                    <a:pt x="246294" y="161583"/>
                  </a:lnTo>
                  <a:lnTo>
                    <a:pt x="248990" y="165698"/>
                  </a:lnTo>
                  <a:lnTo>
                    <a:pt x="249466" y="170489"/>
                  </a:lnTo>
                  <a:lnTo>
                    <a:pt x="252104" y="175118"/>
                  </a:lnTo>
                  <a:lnTo>
                    <a:pt x="255467" y="180005"/>
                  </a:lnTo>
                  <a:lnTo>
                    <a:pt x="260172" y="182700"/>
                  </a:lnTo>
                  <a:lnTo>
                    <a:pt x="264887" y="185234"/>
                  </a:lnTo>
                  <a:close/>
                  <a:moveTo>
                    <a:pt x="463978" y="93994"/>
                  </a:moveTo>
                  <a:lnTo>
                    <a:pt x="463474" y="89193"/>
                  </a:lnTo>
                  <a:lnTo>
                    <a:pt x="458711" y="87841"/>
                  </a:lnTo>
                  <a:lnTo>
                    <a:pt x="453949" y="88679"/>
                  </a:lnTo>
                  <a:lnTo>
                    <a:pt x="458388" y="91079"/>
                  </a:lnTo>
                  <a:lnTo>
                    <a:pt x="463978" y="93994"/>
                  </a:lnTo>
                  <a:close/>
                  <a:moveTo>
                    <a:pt x="405924" y="116978"/>
                  </a:moveTo>
                  <a:lnTo>
                    <a:pt x="410048" y="113368"/>
                  </a:lnTo>
                  <a:lnTo>
                    <a:pt x="404523" y="112672"/>
                  </a:lnTo>
                  <a:close/>
                  <a:moveTo>
                    <a:pt x="439671" y="107195"/>
                  </a:moveTo>
                  <a:lnTo>
                    <a:pt x="443176" y="103871"/>
                  </a:lnTo>
                  <a:lnTo>
                    <a:pt x="445843" y="99128"/>
                  </a:lnTo>
                  <a:lnTo>
                    <a:pt x="440937" y="94165"/>
                  </a:lnTo>
                  <a:lnTo>
                    <a:pt x="437109" y="91203"/>
                  </a:lnTo>
                  <a:lnTo>
                    <a:pt x="432403" y="93822"/>
                  </a:lnTo>
                  <a:lnTo>
                    <a:pt x="426612" y="98280"/>
                  </a:lnTo>
                  <a:lnTo>
                    <a:pt x="432755" y="100509"/>
                  </a:lnTo>
                  <a:lnTo>
                    <a:pt x="436509" y="104795"/>
                  </a:lnTo>
                  <a:close/>
                  <a:moveTo>
                    <a:pt x="92123" y="357941"/>
                  </a:moveTo>
                  <a:lnTo>
                    <a:pt x="97866" y="354464"/>
                  </a:lnTo>
                  <a:lnTo>
                    <a:pt x="99600" y="349873"/>
                  </a:lnTo>
                  <a:lnTo>
                    <a:pt x="93961" y="351455"/>
                  </a:lnTo>
                  <a:lnTo>
                    <a:pt x="90570" y="355350"/>
                  </a:lnTo>
                  <a:close/>
                  <a:moveTo>
                    <a:pt x="3302" y="387612"/>
                  </a:moveTo>
                  <a:lnTo>
                    <a:pt x="4388" y="381706"/>
                  </a:lnTo>
                  <a:lnTo>
                    <a:pt x="-213" y="383554"/>
                  </a:lnTo>
                  <a:lnTo>
                    <a:pt x="3302" y="387612"/>
                  </a:lnTo>
                  <a:close/>
                  <a:moveTo>
                    <a:pt x="53032" y="384516"/>
                  </a:moveTo>
                  <a:lnTo>
                    <a:pt x="57508" y="381535"/>
                  </a:lnTo>
                  <a:lnTo>
                    <a:pt x="57089" y="376715"/>
                  </a:lnTo>
                  <a:lnTo>
                    <a:pt x="51032" y="373962"/>
                  </a:lnTo>
                  <a:lnTo>
                    <a:pt x="48193" y="381077"/>
                  </a:lnTo>
                  <a:lnTo>
                    <a:pt x="53032" y="384516"/>
                  </a:lnTo>
                  <a:close/>
                  <a:moveTo>
                    <a:pt x="30648" y="377858"/>
                  </a:moveTo>
                  <a:lnTo>
                    <a:pt x="35058" y="375058"/>
                  </a:lnTo>
                  <a:lnTo>
                    <a:pt x="37459" y="370419"/>
                  </a:lnTo>
                  <a:lnTo>
                    <a:pt x="42050" y="365475"/>
                  </a:lnTo>
                  <a:lnTo>
                    <a:pt x="37220" y="364885"/>
                  </a:lnTo>
                  <a:lnTo>
                    <a:pt x="33125" y="368276"/>
                  </a:lnTo>
                  <a:lnTo>
                    <a:pt x="27781" y="368619"/>
                  </a:lnTo>
                  <a:lnTo>
                    <a:pt x="28724" y="375058"/>
                  </a:lnTo>
                  <a:close/>
                  <a:moveTo>
                    <a:pt x="79502" y="376944"/>
                  </a:moveTo>
                  <a:lnTo>
                    <a:pt x="83988" y="373276"/>
                  </a:lnTo>
                  <a:lnTo>
                    <a:pt x="89046" y="370295"/>
                  </a:lnTo>
                  <a:lnTo>
                    <a:pt x="90389" y="365475"/>
                  </a:lnTo>
                  <a:lnTo>
                    <a:pt x="89084" y="359932"/>
                  </a:lnTo>
                  <a:lnTo>
                    <a:pt x="85540" y="364732"/>
                  </a:lnTo>
                  <a:lnTo>
                    <a:pt x="82159" y="372010"/>
                  </a:lnTo>
                  <a:lnTo>
                    <a:pt x="76587" y="375572"/>
                  </a:lnTo>
                  <a:close/>
                </a:path>
              </a:pathLst>
            </a:custGeom>
            <a:solidFill>
              <a:srgbClr val="B5E2FF"/>
            </a:solidFill>
            <a:ln w="3175" cap="flat">
              <a:solidFill>
                <a:srgbClr val="FFFFFF"/>
              </a:solidFill>
              <a:prstDash val="solid"/>
              <a:miter/>
            </a:ln>
          </p:spPr>
          <p:txBody>
            <a:bodyPr rtlCol="0" anchor="ctr"/>
            <a:lstStyle/>
            <a:p>
              <a:endParaRPr lang="en-GB"/>
            </a:p>
          </p:txBody>
        </p:sp>
        <p:grpSp>
          <p:nvGrpSpPr>
            <p:cNvPr id="173" name="Group 172">
              <a:extLst>
                <a:ext uri="{FF2B5EF4-FFF2-40B4-BE49-F238E27FC236}">
                  <a16:creationId xmlns:a16="http://schemas.microsoft.com/office/drawing/2014/main" id="{644A22FB-1F0D-31D4-83F5-89ED647918A4}"/>
                </a:ext>
              </a:extLst>
            </p:cNvPr>
            <p:cNvGrpSpPr/>
            <p:nvPr/>
          </p:nvGrpSpPr>
          <p:grpSpPr>
            <a:xfrm>
              <a:off x="4712357" y="126729"/>
              <a:ext cx="6895603" cy="6552912"/>
              <a:chOff x="4703121" y="126729"/>
              <a:chExt cx="6895603" cy="6552912"/>
            </a:xfrm>
          </p:grpSpPr>
          <p:sp>
            <p:nvSpPr>
              <p:cNvPr id="175" name="Freeform: Shape 174">
                <a:extLst>
                  <a:ext uri="{FF2B5EF4-FFF2-40B4-BE49-F238E27FC236}">
                    <a16:creationId xmlns:a16="http://schemas.microsoft.com/office/drawing/2014/main" id="{E1DEA200-87DB-F92D-CFC0-96DBDF93D1DD}"/>
                  </a:ext>
                </a:extLst>
              </p:cNvPr>
              <p:cNvSpPr/>
              <p:nvPr/>
            </p:nvSpPr>
            <p:spPr>
              <a:xfrm>
                <a:off x="7709963" y="4836099"/>
                <a:ext cx="5143" cy="3791"/>
              </a:xfrm>
              <a:custGeom>
                <a:avLst/>
                <a:gdLst>
                  <a:gd name="connsiteX0" fmla="*/ -213 w 5143"/>
                  <a:gd name="connsiteY0" fmla="*/ 3716 h 3791"/>
                  <a:gd name="connsiteX1" fmla="*/ 4930 w 5143"/>
                  <a:gd name="connsiteY1" fmla="*/ 2164 h 3791"/>
                  <a:gd name="connsiteX2" fmla="*/ 501 w 5143"/>
                  <a:gd name="connsiteY2" fmla="*/ -75 h 3791"/>
                </a:gdLst>
                <a:ahLst/>
                <a:cxnLst>
                  <a:cxn ang="0">
                    <a:pos x="connsiteX0" y="connsiteY0"/>
                  </a:cxn>
                  <a:cxn ang="0">
                    <a:pos x="connsiteX1" y="connsiteY1"/>
                  </a:cxn>
                  <a:cxn ang="0">
                    <a:pos x="connsiteX2" y="connsiteY2"/>
                  </a:cxn>
                </a:cxnLst>
                <a:rect l="l" t="t" r="r" b="b"/>
                <a:pathLst>
                  <a:path w="5143" h="3791">
                    <a:moveTo>
                      <a:pt x="-213" y="3716"/>
                    </a:moveTo>
                    <a:lnTo>
                      <a:pt x="4930" y="2164"/>
                    </a:lnTo>
                    <a:lnTo>
                      <a:pt x="501" y="-75"/>
                    </a:lnTo>
                    <a:close/>
                  </a:path>
                </a:pathLst>
              </a:custGeom>
              <a:solidFill>
                <a:srgbClr val="E0E0E0"/>
              </a:solidFill>
              <a:ln w="3175" cap="flat">
                <a:solidFill>
                  <a:srgbClr val="FFFFFF"/>
                </a:solidFill>
                <a:prstDash val="solid"/>
                <a:miter/>
              </a:ln>
            </p:spPr>
            <p:txBody>
              <a:bodyPr rtlCol="0" anchor="ctr"/>
              <a:lstStyle/>
              <a:p>
                <a:endParaRPr lang="en-GB"/>
              </a:p>
            </p:txBody>
          </p:sp>
          <p:sp>
            <p:nvSpPr>
              <p:cNvPr id="176" name="Freeform: Shape 175">
                <a:extLst>
                  <a:ext uri="{FF2B5EF4-FFF2-40B4-BE49-F238E27FC236}">
                    <a16:creationId xmlns:a16="http://schemas.microsoft.com/office/drawing/2014/main" id="{8DA7493A-A8BF-9107-B36B-AA58968BC4D6}"/>
                  </a:ext>
                </a:extLst>
              </p:cNvPr>
              <p:cNvSpPr/>
              <p:nvPr/>
            </p:nvSpPr>
            <p:spPr>
              <a:xfrm>
                <a:off x="9718071" y="4007158"/>
                <a:ext cx="204501" cy="98355"/>
              </a:xfrm>
              <a:custGeom>
                <a:avLst/>
                <a:gdLst>
                  <a:gd name="connsiteX0" fmla="*/ 4454 w 204501"/>
                  <a:gd name="connsiteY0" fmla="*/ 70029 h 98355"/>
                  <a:gd name="connsiteX1" fmla="*/ 9121 w 204501"/>
                  <a:gd name="connsiteY1" fmla="*/ 67495 h 98355"/>
                  <a:gd name="connsiteX2" fmla="*/ 10360 w 204501"/>
                  <a:gd name="connsiteY2" fmla="*/ 62447 h 98355"/>
                  <a:gd name="connsiteX3" fmla="*/ 9026 w 204501"/>
                  <a:gd name="connsiteY3" fmla="*/ 57323 h 98355"/>
                  <a:gd name="connsiteX4" fmla="*/ 4263 w 204501"/>
                  <a:gd name="connsiteY4" fmla="*/ 55427 h 98355"/>
                  <a:gd name="connsiteX5" fmla="*/ 358 w 204501"/>
                  <a:gd name="connsiteY5" fmla="*/ 58437 h 98355"/>
                  <a:gd name="connsiteX6" fmla="*/ -213 w 204501"/>
                  <a:gd name="connsiteY6" fmla="*/ 63419 h 98355"/>
                  <a:gd name="connsiteX7" fmla="*/ 1025 w 204501"/>
                  <a:gd name="connsiteY7" fmla="*/ 68114 h 98355"/>
                  <a:gd name="connsiteX8" fmla="*/ 142757 w 204501"/>
                  <a:gd name="connsiteY8" fmla="*/ 11736 h 98355"/>
                  <a:gd name="connsiteX9" fmla="*/ 147520 w 204501"/>
                  <a:gd name="connsiteY9" fmla="*/ 8774 h 98355"/>
                  <a:gd name="connsiteX10" fmla="*/ 147901 w 204501"/>
                  <a:gd name="connsiteY10" fmla="*/ 2059 h 98355"/>
                  <a:gd name="connsiteX11" fmla="*/ 142757 w 204501"/>
                  <a:gd name="connsiteY11" fmla="*/ -75 h 98355"/>
                  <a:gd name="connsiteX12" fmla="*/ 139042 w 204501"/>
                  <a:gd name="connsiteY12" fmla="*/ 2973 h 98355"/>
                  <a:gd name="connsiteX13" fmla="*/ 137900 w 204501"/>
                  <a:gd name="connsiteY13" fmla="*/ 7593 h 98355"/>
                  <a:gd name="connsiteX14" fmla="*/ 141138 w 204501"/>
                  <a:gd name="connsiteY14" fmla="*/ 11384 h 98355"/>
                  <a:gd name="connsiteX15" fmla="*/ 164855 w 204501"/>
                  <a:gd name="connsiteY15" fmla="*/ 42664 h 98355"/>
                  <a:gd name="connsiteX16" fmla="*/ 169523 w 204501"/>
                  <a:gd name="connsiteY16" fmla="*/ 40168 h 98355"/>
                  <a:gd name="connsiteX17" fmla="*/ 171618 w 204501"/>
                  <a:gd name="connsiteY17" fmla="*/ 35786 h 98355"/>
                  <a:gd name="connsiteX18" fmla="*/ 165522 w 204501"/>
                  <a:gd name="connsiteY18" fmla="*/ 29081 h 98355"/>
                  <a:gd name="connsiteX19" fmla="*/ 160664 w 204501"/>
                  <a:gd name="connsiteY19" fmla="*/ 29376 h 98355"/>
                  <a:gd name="connsiteX20" fmla="*/ 157521 w 204501"/>
                  <a:gd name="connsiteY20" fmla="*/ 33015 h 98355"/>
                  <a:gd name="connsiteX21" fmla="*/ 155140 w 204501"/>
                  <a:gd name="connsiteY21" fmla="*/ 37901 h 98355"/>
                  <a:gd name="connsiteX22" fmla="*/ 157616 w 204501"/>
                  <a:gd name="connsiteY22" fmla="*/ 42397 h 98355"/>
                  <a:gd name="connsiteX23" fmla="*/ 164855 w 204501"/>
                  <a:gd name="connsiteY23" fmla="*/ 42664 h 98355"/>
                  <a:gd name="connsiteX24" fmla="*/ 175333 w 204501"/>
                  <a:gd name="connsiteY24" fmla="*/ 57580 h 98355"/>
                  <a:gd name="connsiteX25" fmla="*/ 178095 w 204501"/>
                  <a:gd name="connsiteY25" fmla="*/ 53141 h 98355"/>
                  <a:gd name="connsiteX26" fmla="*/ 174761 w 204501"/>
                  <a:gd name="connsiteY26" fmla="*/ 57399 h 98355"/>
                  <a:gd name="connsiteX27" fmla="*/ 190763 w 204501"/>
                  <a:gd name="connsiteY27" fmla="*/ 69067 h 98355"/>
                  <a:gd name="connsiteX28" fmla="*/ 192192 w 204501"/>
                  <a:gd name="connsiteY28" fmla="*/ 63580 h 98355"/>
                  <a:gd name="connsiteX29" fmla="*/ 191906 w 204501"/>
                  <a:gd name="connsiteY29" fmla="*/ 58532 h 98355"/>
                  <a:gd name="connsiteX30" fmla="*/ 186477 w 204501"/>
                  <a:gd name="connsiteY30" fmla="*/ 58199 h 98355"/>
                  <a:gd name="connsiteX31" fmla="*/ 184858 w 204501"/>
                  <a:gd name="connsiteY31" fmla="*/ 63219 h 98355"/>
                  <a:gd name="connsiteX32" fmla="*/ 188858 w 204501"/>
                  <a:gd name="connsiteY32" fmla="*/ 66905 h 98355"/>
                  <a:gd name="connsiteX33" fmla="*/ 173047 w 204501"/>
                  <a:gd name="connsiteY33" fmla="*/ 98280 h 98355"/>
                  <a:gd name="connsiteX34" fmla="*/ 175904 w 204501"/>
                  <a:gd name="connsiteY34" fmla="*/ 94299 h 98355"/>
                  <a:gd name="connsiteX35" fmla="*/ 173999 w 204501"/>
                  <a:gd name="connsiteY35" fmla="*/ 89450 h 98355"/>
                  <a:gd name="connsiteX36" fmla="*/ 169713 w 204501"/>
                  <a:gd name="connsiteY36" fmla="*/ 86764 h 98355"/>
                  <a:gd name="connsiteX37" fmla="*/ 166760 w 204501"/>
                  <a:gd name="connsiteY37" fmla="*/ 81497 h 98355"/>
                  <a:gd name="connsiteX38" fmla="*/ 162664 w 204501"/>
                  <a:gd name="connsiteY38" fmla="*/ 78297 h 98355"/>
                  <a:gd name="connsiteX39" fmla="*/ 159426 w 204501"/>
                  <a:gd name="connsiteY39" fmla="*/ 74572 h 98355"/>
                  <a:gd name="connsiteX40" fmla="*/ 154664 w 204501"/>
                  <a:gd name="connsiteY40" fmla="*/ 71972 h 98355"/>
                  <a:gd name="connsiteX41" fmla="*/ 151139 w 204501"/>
                  <a:gd name="connsiteY41" fmla="*/ 67867 h 98355"/>
                  <a:gd name="connsiteX42" fmla="*/ 149901 w 204501"/>
                  <a:gd name="connsiteY42" fmla="*/ 63076 h 98355"/>
                  <a:gd name="connsiteX43" fmla="*/ 145710 w 204501"/>
                  <a:gd name="connsiteY43" fmla="*/ 58751 h 98355"/>
                  <a:gd name="connsiteX44" fmla="*/ 141424 w 204501"/>
                  <a:gd name="connsiteY44" fmla="*/ 55751 h 98355"/>
                  <a:gd name="connsiteX45" fmla="*/ 138185 w 204501"/>
                  <a:gd name="connsiteY45" fmla="*/ 51455 h 98355"/>
                  <a:gd name="connsiteX46" fmla="*/ 133232 w 204501"/>
                  <a:gd name="connsiteY46" fmla="*/ 46740 h 98355"/>
                  <a:gd name="connsiteX47" fmla="*/ 128470 w 204501"/>
                  <a:gd name="connsiteY47" fmla="*/ 44788 h 98355"/>
                  <a:gd name="connsiteX48" fmla="*/ 128184 w 204501"/>
                  <a:gd name="connsiteY48" fmla="*/ 49722 h 98355"/>
                  <a:gd name="connsiteX49" fmla="*/ 129422 w 204501"/>
                  <a:gd name="connsiteY49" fmla="*/ 54494 h 98355"/>
                  <a:gd name="connsiteX50" fmla="*/ 130470 w 204501"/>
                  <a:gd name="connsiteY50" fmla="*/ 59380 h 98355"/>
                  <a:gd name="connsiteX51" fmla="*/ 133613 w 204501"/>
                  <a:gd name="connsiteY51" fmla="*/ 62971 h 98355"/>
                  <a:gd name="connsiteX52" fmla="*/ 137518 w 204501"/>
                  <a:gd name="connsiteY52" fmla="*/ 65971 h 98355"/>
                  <a:gd name="connsiteX53" fmla="*/ 137804 w 204501"/>
                  <a:gd name="connsiteY53" fmla="*/ 71324 h 98355"/>
                  <a:gd name="connsiteX54" fmla="*/ 142281 w 204501"/>
                  <a:gd name="connsiteY54" fmla="*/ 73363 h 98355"/>
                  <a:gd name="connsiteX55" fmla="*/ 143710 w 204501"/>
                  <a:gd name="connsiteY55" fmla="*/ 78373 h 98355"/>
                  <a:gd name="connsiteX56" fmla="*/ 148377 w 204501"/>
                  <a:gd name="connsiteY56" fmla="*/ 81573 h 98355"/>
                  <a:gd name="connsiteX57" fmla="*/ 153520 w 204501"/>
                  <a:gd name="connsiteY57" fmla="*/ 82402 h 98355"/>
                  <a:gd name="connsiteX58" fmla="*/ 155521 w 204501"/>
                  <a:gd name="connsiteY58" fmla="*/ 86955 h 98355"/>
                  <a:gd name="connsiteX59" fmla="*/ 159616 w 204501"/>
                  <a:gd name="connsiteY59" fmla="*/ 89441 h 98355"/>
                  <a:gd name="connsiteX60" fmla="*/ 162093 w 204501"/>
                  <a:gd name="connsiteY60" fmla="*/ 93737 h 98355"/>
                  <a:gd name="connsiteX61" fmla="*/ 166665 w 204501"/>
                  <a:gd name="connsiteY61" fmla="*/ 95804 h 98355"/>
                  <a:gd name="connsiteX62" fmla="*/ 171142 w 204501"/>
                  <a:gd name="connsiteY62" fmla="*/ 98099 h 98355"/>
                  <a:gd name="connsiteX63" fmla="*/ 200193 w 204501"/>
                  <a:gd name="connsiteY63" fmla="*/ 80573 h 98355"/>
                  <a:gd name="connsiteX64" fmla="*/ 204288 w 204501"/>
                  <a:gd name="connsiteY64" fmla="*/ 76830 h 98355"/>
                  <a:gd name="connsiteX65" fmla="*/ 200383 w 204501"/>
                  <a:gd name="connsiteY65" fmla="*/ 73858 h 98355"/>
                  <a:gd name="connsiteX66" fmla="*/ 197812 w 204501"/>
                  <a:gd name="connsiteY66" fmla="*/ 79135 h 98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04501" h="98355">
                    <a:moveTo>
                      <a:pt x="4454" y="70029"/>
                    </a:moveTo>
                    <a:lnTo>
                      <a:pt x="9121" y="67495"/>
                    </a:lnTo>
                    <a:lnTo>
                      <a:pt x="10360" y="62447"/>
                    </a:lnTo>
                    <a:lnTo>
                      <a:pt x="9026" y="57323"/>
                    </a:lnTo>
                    <a:lnTo>
                      <a:pt x="4263" y="55427"/>
                    </a:lnTo>
                    <a:lnTo>
                      <a:pt x="358" y="58437"/>
                    </a:lnTo>
                    <a:lnTo>
                      <a:pt x="-213" y="63419"/>
                    </a:lnTo>
                    <a:lnTo>
                      <a:pt x="1025" y="68114"/>
                    </a:lnTo>
                    <a:close/>
                    <a:moveTo>
                      <a:pt x="142757" y="11736"/>
                    </a:moveTo>
                    <a:lnTo>
                      <a:pt x="147520" y="8774"/>
                    </a:lnTo>
                    <a:lnTo>
                      <a:pt x="147901" y="2059"/>
                    </a:lnTo>
                    <a:lnTo>
                      <a:pt x="142757" y="-75"/>
                    </a:lnTo>
                    <a:lnTo>
                      <a:pt x="139042" y="2973"/>
                    </a:lnTo>
                    <a:lnTo>
                      <a:pt x="137900" y="7593"/>
                    </a:lnTo>
                    <a:lnTo>
                      <a:pt x="141138" y="11384"/>
                    </a:lnTo>
                    <a:close/>
                    <a:moveTo>
                      <a:pt x="164855" y="42664"/>
                    </a:moveTo>
                    <a:lnTo>
                      <a:pt x="169523" y="40168"/>
                    </a:lnTo>
                    <a:lnTo>
                      <a:pt x="171618" y="35786"/>
                    </a:lnTo>
                    <a:lnTo>
                      <a:pt x="165522" y="29081"/>
                    </a:lnTo>
                    <a:lnTo>
                      <a:pt x="160664" y="29376"/>
                    </a:lnTo>
                    <a:lnTo>
                      <a:pt x="157521" y="33015"/>
                    </a:lnTo>
                    <a:lnTo>
                      <a:pt x="155140" y="37901"/>
                    </a:lnTo>
                    <a:lnTo>
                      <a:pt x="157616" y="42397"/>
                    </a:lnTo>
                    <a:lnTo>
                      <a:pt x="164855" y="42664"/>
                    </a:lnTo>
                    <a:close/>
                    <a:moveTo>
                      <a:pt x="175333" y="57580"/>
                    </a:moveTo>
                    <a:lnTo>
                      <a:pt x="178095" y="53141"/>
                    </a:lnTo>
                    <a:lnTo>
                      <a:pt x="174761" y="57399"/>
                    </a:lnTo>
                    <a:close/>
                    <a:moveTo>
                      <a:pt x="190763" y="69067"/>
                    </a:moveTo>
                    <a:lnTo>
                      <a:pt x="192192" y="63580"/>
                    </a:lnTo>
                    <a:lnTo>
                      <a:pt x="191906" y="58532"/>
                    </a:lnTo>
                    <a:lnTo>
                      <a:pt x="186477" y="58199"/>
                    </a:lnTo>
                    <a:lnTo>
                      <a:pt x="184858" y="63219"/>
                    </a:lnTo>
                    <a:lnTo>
                      <a:pt x="188858" y="66905"/>
                    </a:lnTo>
                    <a:close/>
                    <a:moveTo>
                      <a:pt x="173047" y="98280"/>
                    </a:moveTo>
                    <a:lnTo>
                      <a:pt x="175904" y="94299"/>
                    </a:lnTo>
                    <a:lnTo>
                      <a:pt x="173999" y="89450"/>
                    </a:lnTo>
                    <a:lnTo>
                      <a:pt x="169713" y="86764"/>
                    </a:lnTo>
                    <a:lnTo>
                      <a:pt x="166760" y="81497"/>
                    </a:lnTo>
                    <a:lnTo>
                      <a:pt x="162664" y="78297"/>
                    </a:lnTo>
                    <a:lnTo>
                      <a:pt x="159426" y="74572"/>
                    </a:lnTo>
                    <a:lnTo>
                      <a:pt x="154664" y="71972"/>
                    </a:lnTo>
                    <a:lnTo>
                      <a:pt x="151139" y="67867"/>
                    </a:lnTo>
                    <a:lnTo>
                      <a:pt x="149901" y="63076"/>
                    </a:lnTo>
                    <a:lnTo>
                      <a:pt x="145710" y="58751"/>
                    </a:lnTo>
                    <a:lnTo>
                      <a:pt x="141424" y="55751"/>
                    </a:lnTo>
                    <a:lnTo>
                      <a:pt x="138185" y="51455"/>
                    </a:lnTo>
                    <a:lnTo>
                      <a:pt x="133232" y="46740"/>
                    </a:lnTo>
                    <a:lnTo>
                      <a:pt x="128470" y="44788"/>
                    </a:lnTo>
                    <a:lnTo>
                      <a:pt x="128184" y="49722"/>
                    </a:lnTo>
                    <a:lnTo>
                      <a:pt x="129422" y="54494"/>
                    </a:lnTo>
                    <a:lnTo>
                      <a:pt x="130470" y="59380"/>
                    </a:lnTo>
                    <a:lnTo>
                      <a:pt x="133613" y="62971"/>
                    </a:lnTo>
                    <a:lnTo>
                      <a:pt x="137518" y="65971"/>
                    </a:lnTo>
                    <a:lnTo>
                      <a:pt x="137804" y="71324"/>
                    </a:lnTo>
                    <a:lnTo>
                      <a:pt x="142281" y="73363"/>
                    </a:lnTo>
                    <a:lnTo>
                      <a:pt x="143710" y="78373"/>
                    </a:lnTo>
                    <a:lnTo>
                      <a:pt x="148377" y="81573"/>
                    </a:lnTo>
                    <a:lnTo>
                      <a:pt x="153520" y="82402"/>
                    </a:lnTo>
                    <a:lnTo>
                      <a:pt x="155521" y="86955"/>
                    </a:lnTo>
                    <a:lnTo>
                      <a:pt x="159616" y="89441"/>
                    </a:lnTo>
                    <a:lnTo>
                      <a:pt x="162093" y="93737"/>
                    </a:lnTo>
                    <a:lnTo>
                      <a:pt x="166665" y="95804"/>
                    </a:lnTo>
                    <a:lnTo>
                      <a:pt x="171142" y="98099"/>
                    </a:lnTo>
                    <a:close/>
                    <a:moveTo>
                      <a:pt x="200193" y="80573"/>
                    </a:moveTo>
                    <a:lnTo>
                      <a:pt x="204288" y="76830"/>
                    </a:lnTo>
                    <a:lnTo>
                      <a:pt x="200383" y="73858"/>
                    </a:lnTo>
                    <a:lnTo>
                      <a:pt x="197812" y="79135"/>
                    </a:lnTo>
                    <a:close/>
                  </a:path>
                </a:pathLst>
              </a:custGeom>
              <a:solidFill>
                <a:srgbClr val="E0E0E0"/>
              </a:solidFill>
              <a:ln w="3175" cap="flat">
                <a:solidFill>
                  <a:srgbClr val="FFFFFF"/>
                </a:solidFill>
                <a:prstDash val="solid"/>
                <a:miter/>
              </a:ln>
            </p:spPr>
            <p:txBody>
              <a:bodyPr rtlCol="0" anchor="ctr"/>
              <a:lstStyle/>
              <a:p>
                <a:endParaRPr lang="en-GB"/>
              </a:p>
            </p:txBody>
          </p:sp>
          <p:sp>
            <p:nvSpPr>
              <p:cNvPr id="177" name="Freeform: Shape 176">
                <a:extLst>
                  <a:ext uri="{FF2B5EF4-FFF2-40B4-BE49-F238E27FC236}">
                    <a16:creationId xmlns:a16="http://schemas.microsoft.com/office/drawing/2014/main" id="{0F4A480E-AF21-0027-BCBF-5991DB95AE8F}"/>
                  </a:ext>
                </a:extLst>
              </p:cNvPr>
              <p:cNvSpPr/>
              <p:nvPr/>
            </p:nvSpPr>
            <p:spPr>
              <a:xfrm>
                <a:off x="9927717" y="3897182"/>
                <a:ext cx="35337" cy="142284"/>
              </a:xfrm>
              <a:custGeom>
                <a:avLst/>
                <a:gdLst>
                  <a:gd name="connsiteX0" fmla="*/ 22932 w 35337"/>
                  <a:gd name="connsiteY0" fmla="*/ 5126 h 142284"/>
                  <a:gd name="connsiteX1" fmla="*/ 25028 w 35337"/>
                  <a:gd name="connsiteY1" fmla="*/ -75 h 142284"/>
                  <a:gd name="connsiteX2" fmla="*/ 22647 w 35337"/>
                  <a:gd name="connsiteY2" fmla="*/ 4649 h 142284"/>
                  <a:gd name="connsiteX3" fmla="*/ 1787 w 35337"/>
                  <a:gd name="connsiteY3" fmla="*/ 46102 h 142284"/>
                  <a:gd name="connsiteX4" fmla="*/ 6549 w 35337"/>
                  <a:gd name="connsiteY4" fmla="*/ 43949 h 142284"/>
                  <a:gd name="connsiteX5" fmla="*/ 11312 w 35337"/>
                  <a:gd name="connsiteY5" fmla="*/ 42664 h 142284"/>
                  <a:gd name="connsiteX6" fmla="*/ 11598 w 35337"/>
                  <a:gd name="connsiteY6" fmla="*/ 37158 h 142284"/>
                  <a:gd name="connsiteX7" fmla="*/ 10169 w 35337"/>
                  <a:gd name="connsiteY7" fmla="*/ 32177 h 142284"/>
                  <a:gd name="connsiteX8" fmla="*/ 5406 w 35337"/>
                  <a:gd name="connsiteY8" fmla="*/ 34139 h 142284"/>
                  <a:gd name="connsiteX9" fmla="*/ 4645 w 35337"/>
                  <a:gd name="connsiteY9" fmla="*/ 27728 h 142284"/>
                  <a:gd name="connsiteX10" fmla="*/ 2548 w 35337"/>
                  <a:gd name="connsiteY10" fmla="*/ 22147 h 142284"/>
                  <a:gd name="connsiteX11" fmla="*/ -213 w 35337"/>
                  <a:gd name="connsiteY11" fmla="*/ 26300 h 142284"/>
                  <a:gd name="connsiteX12" fmla="*/ 453 w 35337"/>
                  <a:gd name="connsiteY12" fmla="*/ 31300 h 142284"/>
                  <a:gd name="connsiteX13" fmla="*/ -22 w 35337"/>
                  <a:gd name="connsiteY13" fmla="*/ 38149 h 142284"/>
                  <a:gd name="connsiteX14" fmla="*/ 263 w 35337"/>
                  <a:gd name="connsiteY14" fmla="*/ 43111 h 142284"/>
                  <a:gd name="connsiteX15" fmla="*/ 31791 w 35337"/>
                  <a:gd name="connsiteY15" fmla="*/ 39358 h 142284"/>
                  <a:gd name="connsiteX16" fmla="*/ 33029 w 35337"/>
                  <a:gd name="connsiteY16" fmla="*/ 34453 h 142284"/>
                  <a:gd name="connsiteX17" fmla="*/ 32457 w 35337"/>
                  <a:gd name="connsiteY17" fmla="*/ 27614 h 142284"/>
                  <a:gd name="connsiteX18" fmla="*/ 31600 w 35337"/>
                  <a:gd name="connsiteY18" fmla="*/ 32824 h 142284"/>
                  <a:gd name="connsiteX19" fmla="*/ 31029 w 35337"/>
                  <a:gd name="connsiteY19" fmla="*/ 38053 h 142284"/>
                  <a:gd name="connsiteX20" fmla="*/ 24552 w 35337"/>
                  <a:gd name="connsiteY20" fmla="*/ 41320 h 142284"/>
                  <a:gd name="connsiteX21" fmla="*/ 28457 w 35337"/>
                  <a:gd name="connsiteY21" fmla="*/ 37282 h 142284"/>
                  <a:gd name="connsiteX22" fmla="*/ 23409 w 35337"/>
                  <a:gd name="connsiteY22" fmla="*/ 38663 h 142284"/>
                  <a:gd name="connsiteX23" fmla="*/ 10741 w 35337"/>
                  <a:gd name="connsiteY23" fmla="*/ 68257 h 142284"/>
                  <a:gd name="connsiteX24" fmla="*/ 15408 w 35337"/>
                  <a:gd name="connsiteY24" fmla="*/ 66333 h 142284"/>
                  <a:gd name="connsiteX25" fmla="*/ 17789 w 35337"/>
                  <a:gd name="connsiteY25" fmla="*/ 62133 h 142284"/>
                  <a:gd name="connsiteX26" fmla="*/ 13502 w 35337"/>
                  <a:gd name="connsiteY26" fmla="*/ 58246 h 142284"/>
                  <a:gd name="connsiteX27" fmla="*/ 11407 w 35337"/>
                  <a:gd name="connsiteY27" fmla="*/ 53760 h 142284"/>
                  <a:gd name="connsiteX28" fmla="*/ 6549 w 35337"/>
                  <a:gd name="connsiteY28" fmla="*/ 55122 h 142284"/>
                  <a:gd name="connsiteX29" fmla="*/ 10169 w 35337"/>
                  <a:gd name="connsiteY29" fmla="*/ 58246 h 142284"/>
                  <a:gd name="connsiteX30" fmla="*/ 9883 w 35337"/>
                  <a:gd name="connsiteY30" fmla="*/ 63228 h 142284"/>
                  <a:gd name="connsiteX31" fmla="*/ 10741 w 35337"/>
                  <a:gd name="connsiteY31" fmla="*/ 68257 h 142284"/>
                  <a:gd name="connsiteX32" fmla="*/ 29219 w 35337"/>
                  <a:gd name="connsiteY32" fmla="*/ 54484 h 142284"/>
                  <a:gd name="connsiteX33" fmla="*/ 31029 w 35337"/>
                  <a:gd name="connsiteY33" fmla="*/ 49769 h 142284"/>
                  <a:gd name="connsiteX34" fmla="*/ 30934 w 35337"/>
                  <a:gd name="connsiteY34" fmla="*/ 44407 h 142284"/>
                  <a:gd name="connsiteX35" fmla="*/ 29314 w 35337"/>
                  <a:gd name="connsiteY35" fmla="*/ 49769 h 142284"/>
                  <a:gd name="connsiteX36" fmla="*/ 25599 w 35337"/>
                  <a:gd name="connsiteY36" fmla="*/ 63047 h 142284"/>
                  <a:gd name="connsiteX37" fmla="*/ 27981 w 35337"/>
                  <a:gd name="connsiteY37" fmla="*/ 58246 h 142284"/>
                  <a:gd name="connsiteX38" fmla="*/ 23027 w 35337"/>
                  <a:gd name="connsiteY38" fmla="*/ 59151 h 142284"/>
                  <a:gd name="connsiteX39" fmla="*/ 29600 w 35337"/>
                  <a:gd name="connsiteY39" fmla="*/ 74229 h 142284"/>
                  <a:gd name="connsiteX40" fmla="*/ 26267 w 35337"/>
                  <a:gd name="connsiteY40" fmla="*/ 70696 h 142284"/>
                  <a:gd name="connsiteX41" fmla="*/ 29600 w 35337"/>
                  <a:gd name="connsiteY41" fmla="*/ 74229 h 142284"/>
                  <a:gd name="connsiteX42" fmla="*/ 22647 w 35337"/>
                  <a:gd name="connsiteY42" fmla="*/ 98090 h 142284"/>
                  <a:gd name="connsiteX43" fmla="*/ 26933 w 35337"/>
                  <a:gd name="connsiteY43" fmla="*/ 95985 h 142284"/>
                  <a:gd name="connsiteX44" fmla="*/ 25504 w 35337"/>
                  <a:gd name="connsiteY44" fmla="*/ 90984 h 142284"/>
                  <a:gd name="connsiteX45" fmla="*/ 20837 w 35337"/>
                  <a:gd name="connsiteY45" fmla="*/ 92765 h 142284"/>
                  <a:gd name="connsiteX46" fmla="*/ 22552 w 35337"/>
                  <a:gd name="connsiteY46" fmla="*/ 97213 h 142284"/>
                  <a:gd name="connsiteX47" fmla="*/ 35124 w 35337"/>
                  <a:gd name="connsiteY47" fmla="*/ 126293 h 142284"/>
                  <a:gd name="connsiteX48" fmla="*/ 34458 w 35337"/>
                  <a:gd name="connsiteY48" fmla="*/ 121273 h 142284"/>
                  <a:gd name="connsiteX49" fmla="*/ 29600 w 35337"/>
                  <a:gd name="connsiteY49" fmla="*/ 122769 h 142284"/>
                  <a:gd name="connsiteX50" fmla="*/ 34648 w 35337"/>
                  <a:gd name="connsiteY50" fmla="*/ 126036 h 142284"/>
                  <a:gd name="connsiteX51" fmla="*/ 34648 w 35337"/>
                  <a:gd name="connsiteY51" fmla="*/ 142209 h 142284"/>
                  <a:gd name="connsiteX52" fmla="*/ 34077 w 35337"/>
                  <a:gd name="connsiteY52" fmla="*/ 136970 h 142284"/>
                  <a:gd name="connsiteX53" fmla="*/ 33981 w 35337"/>
                  <a:gd name="connsiteY53" fmla="*/ 142124 h 142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5337" h="142284">
                    <a:moveTo>
                      <a:pt x="22932" y="5126"/>
                    </a:moveTo>
                    <a:lnTo>
                      <a:pt x="25028" y="-75"/>
                    </a:lnTo>
                    <a:lnTo>
                      <a:pt x="22647" y="4649"/>
                    </a:lnTo>
                    <a:close/>
                    <a:moveTo>
                      <a:pt x="1787" y="46102"/>
                    </a:moveTo>
                    <a:lnTo>
                      <a:pt x="6549" y="43949"/>
                    </a:lnTo>
                    <a:lnTo>
                      <a:pt x="11312" y="42664"/>
                    </a:lnTo>
                    <a:lnTo>
                      <a:pt x="11598" y="37158"/>
                    </a:lnTo>
                    <a:lnTo>
                      <a:pt x="10169" y="32177"/>
                    </a:lnTo>
                    <a:lnTo>
                      <a:pt x="5406" y="34139"/>
                    </a:lnTo>
                    <a:lnTo>
                      <a:pt x="4645" y="27728"/>
                    </a:lnTo>
                    <a:lnTo>
                      <a:pt x="2548" y="22147"/>
                    </a:lnTo>
                    <a:lnTo>
                      <a:pt x="-213" y="26300"/>
                    </a:lnTo>
                    <a:lnTo>
                      <a:pt x="453" y="31300"/>
                    </a:lnTo>
                    <a:lnTo>
                      <a:pt x="-22" y="38149"/>
                    </a:lnTo>
                    <a:lnTo>
                      <a:pt x="263" y="43111"/>
                    </a:lnTo>
                    <a:close/>
                    <a:moveTo>
                      <a:pt x="31791" y="39358"/>
                    </a:moveTo>
                    <a:lnTo>
                      <a:pt x="33029" y="34453"/>
                    </a:lnTo>
                    <a:lnTo>
                      <a:pt x="32457" y="27614"/>
                    </a:lnTo>
                    <a:lnTo>
                      <a:pt x="31600" y="32824"/>
                    </a:lnTo>
                    <a:lnTo>
                      <a:pt x="31029" y="38053"/>
                    </a:lnTo>
                    <a:close/>
                    <a:moveTo>
                      <a:pt x="24552" y="41320"/>
                    </a:moveTo>
                    <a:lnTo>
                      <a:pt x="28457" y="37282"/>
                    </a:lnTo>
                    <a:lnTo>
                      <a:pt x="23409" y="38663"/>
                    </a:lnTo>
                    <a:close/>
                    <a:moveTo>
                      <a:pt x="10741" y="68257"/>
                    </a:moveTo>
                    <a:lnTo>
                      <a:pt x="15408" y="66333"/>
                    </a:lnTo>
                    <a:lnTo>
                      <a:pt x="17789" y="62133"/>
                    </a:lnTo>
                    <a:lnTo>
                      <a:pt x="13502" y="58246"/>
                    </a:lnTo>
                    <a:lnTo>
                      <a:pt x="11407" y="53760"/>
                    </a:lnTo>
                    <a:lnTo>
                      <a:pt x="6549" y="55122"/>
                    </a:lnTo>
                    <a:lnTo>
                      <a:pt x="10169" y="58246"/>
                    </a:lnTo>
                    <a:lnTo>
                      <a:pt x="9883" y="63228"/>
                    </a:lnTo>
                    <a:lnTo>
                      <a:pt x="10741" y="68257"/>
                    </a:lnTo>
                    <a:close/>
                    <a:moveTo>
                      <a:pt x="29219" y="54484"/>
                    </a:moveTo>
                    <a:lnTo>
                      <a:pt x="31029" y="49769"/>
                    </a:lnTo>
                    <a:lnTo>
                      <a:pt x="30934" y="44407"/>
                    </a:lnTo>
                    <a:lnTo>
                      <a:pt x="29314" y="49769"/>
                    </a:lnTo>
                    <a:close/>
                    <a:moveTo>
                      <a:pt x="25599" y="63047"/>
                    </a:moveTo>
                    <a:lnTo>
                      <a:pt x="27981" y="58246"/>
                    </a:lnTo>
                    <a:lnTo>
                      <a:pt x="23027" y="59151"/>
                    </a:lnTo>
                    <a:close/>
                    <a:moveTo>
                      <a:pt x="29600" y="74229"/>
                    </a:moveTo>
                    <a:lnTo>
                      <a:pt x="26267" y="70696"/>
                    </a:lnTo>
                    <a:lnTo>
                      <a:pt x="29600" y="74229"/>
                    </a:lnTo>
                    <a:close/>
                    <a:moveTo>
                      <a:pt x="22647" y="98090"/>
                    </a:moveTo>
                    <a:lnTo>
                      <a:pt x="26933" y="95985"/>
                    </a:lnTo>
                    <a:lnTo>
                      <a:pt x="25504" y="90984"/>
                    </a:lnTo>
                    <a:lnTo>
                      <a:pt x="20837" y="92765"/>
                    </a:lnTo>
                    <a:lnTo>
                      <a:pt x="22552" y="97213"/>
                    </a:lnTo>
                    <a:close/>
                    <a:moveTo>
                      <a:pt x="35124" y="126293"/>
                    </a:moveTo>
                    <a:lnTo>
                      <a:pt x="34458" y="121273"/>
                    </a:lnTo>
                    <a:lnTo>
                      <a:pt x="29600" y="122769"/>
                    </a:lnTo>
                    <a:lnTo>
                      <a:pt x="34648" y="126036"/>
                    </a:lnTo>
                    <a:close/>
                    <a:moveTo>
                      <a:pt x="34648" y="142209"/>
                    </a:moveTo>
                    <a:lnTo>
                      <a:pt x="34077" y="136970"/>
                    </a:lnTo>
                    <a:lnTo>
                      <a:pt x="33981" y="142124"/>
                    </a:lnTo>
                    <a:close/>
                  </a:path>
                </a:pathLst>
              </a:custGeom>
              <a:solidFill>
                <a:srgbClr val="E0E0E0"/>
              </a:solidFill>
              <a:ln w="3175" cap="flat">
                <a:solidFill>
                  <a:srgbClr val="FFFFFF"/>
                </a:solidFill>
                <a:prstDash val="solid"/>
                <a:miter/>
              </a:ln>
            </p:spPr>
            <p:txBody>
              <a:bodyPr rtlCol="0" anchor="ctr"/>
              <a:lstStyle/>
              <a:p>
                <a:endParaRPr lang="en-GB"/>
              </a:p>
            </p:txBody>
          </p:sp>
          <p:sp>
            <p:nvSpPr>
              <p:cNvPr id="178" name="Freeform: Shape 177">
                <a:extLst>
                  <a:ext uri="{FF2B5EF4-FFF2-40B4-BE49-F238E27FC236}">
                    <a16:creationId xmlns:a16="http://schemas.microsoft.com/office/drawing/2014/main" id="{BCC5D689-AE26-51C6-655D-1856C3EABA3D}"/>
                  </a:ext>
                </a:extLst>
              </p:cNvPr>
              <p:cNvSpPr/>
              <p:nvPr/>
            </p:nvSpPr>
            <p:spPr>
              <a:xfrm>
                <a:off x="10050113" y="3393566"/>
                <a:ext cx="4285" cy="2123"/>
              </a:xfrm>
              <a:custGeom>
                <a:avLst/>
                <a:gdLst>
                  <a:gd name="connsiteX0" fmla="*/ 4073 w 4285"/>
                  <a:gd name="connsiteY0" fmla="*/ 2049 h 2123"/>
                  <a:gd name="connsiteX1" fmla="*/ -213 w 4285"/>
                  <a:gd name="connsiteY1" fmla="*/ -75 h 2123"/>
                  <a:gd name="connsiteX2" fmla="*/ 4073 w 4285"/>
                  <a:gd name="connsiteY2" fmla="*/ 2040 h 2123"/>
                </a:gdLst>
                <a:ahLst/>
                <a:cxnLst>
                  <a:cxn ang="0">
                    <a:pos x="connsiteX0" y="connsiteY0"/>
                  </a:cxn>
                  <a:cxn ang="0">
                    <a:pos x="connsiteX1" y="connsiteY1"/>
                  </a:cxn>
                  <a:cxn ang="0">
                    <a:pos x="connsiteX2" y="connsiteY2"/>
                  </a:cxn>
                </a:cxnLst>
                <a:rect l="l" t="t" r="r" b="b"/>
                <a:pathLst>
                  <a:path w="4285" h="2123">
                    <a:moveTo>
                      <a:pt x="4073" y="2049"/>
                    </a:moveTo>
                    <a:lnTo>
                      <a:pt x="-213" y="-75"/>
                    </a:lnTo>
                    <a:lnTo>
                      <a:pt x="4073" y="2040"/>
                    </a:lnTo>
                    <a:close/>
                  </a:path>
                </a:pathLst>
              </a:custGeom>
              <a:solidFill>
                <a:srgbClr val="E0E0E0"/>
              </a:solidFill>
              <a:ln w="3175" cap="flat">
                <a:solidFill>
                  <a:srgbClr val="FFFFFF"/>
                </a:solidFill>
                <a:prstDash val="solid"/>
                <a:miter/>
              </a:ln>
            </p:spPr>
            <p:txBody>
              <a:bodyPr rtlCol="0" anchor="ctr"/>
              <a:lstStyle/>
              <a:p>
                <a:endParaRPr lang="en-GB"/>
              </a:p>
            </p:txBody>
          </p:sp>
          <p:sp>
            <p:nvSpPr>
              <p:cNvPr id="179" name="Freeform: Shape 178">
                <a:extLst>
                  <a:ext uri="{FF2B5EF4-FFF2-40B4-BE49-F238E27FC236}">
                    <a16:creationId xmlns:a16="http://schemas.microsoft.com/office/drawing/2014/main" id="{B3FD1056-C330-B910-2C9E-B386EC56618E}"/>
                  </a:ext>
                </a:extLst>
              </p:cNvPr>
              <p:cNvSpPr/>
              <p:nvPr/>
            </p:nvSpPr>
            <p:spPr>
              <a:xfrm>
                <a:off x="10236993" y="3792378"/>
                <a:ext cx="2095" cy="4362"/>
              </a:xfrm>
              <a:custGeom>
                <a:avLst/>
                <a:gdLst>
                  <a:gd name="connsiteX0" fmla="*/ -213 w 2095"/>
                  <a:gd name="connsiteY0" fmla="*/ 4288 h 4362"/>
                  <a:gd name="connsiteX1" fmla="*/ 1882 w 2095"/>
                  <a:gd name="connsiteY1" fmla="*/ -75 h 4362"/>
                  <a:gd name="connsiteX2" fmla="*/ -213 w 2095"/>
                  <a:gd name="connsiteY2" fmla="*/ 4288 h 4362"/>
                </a:gdLst>
                <a:ahLst/>
                <a:cxnLst>
                  <a:cxn ang="0">
                    <a:pos x="connsiteX0" y="connsiteY0"/>
                  </a:cxn>
                  <a:cxn ang="0">
                    <a:pos x="connsiteX1" y="connsiteY1"/>
                  </a:cxn>
                  <a:cxn ang="0">
                    <a:pos x="connsiteX2" y="connsiteY2"/>
                  </a:cxn>
                </a:cxnLst>
                <a:rect l="l" t="t" r="r" b="b"/>
                <a:pathLst>
                  <a:path w="2095" h="4362">
                    <a:moveTo>
                      <a:pt x="-213" y="4288"/>
                    </a:moveTo>
                    <a:lnTo>
                      <a:pt x="1882" y="-75"/>
                    </a:lnTo>
                    <a:lnTo>
                      <a:pt x="-213" y="4288"/>
                    </a:lnTo>
                    <a:close/>
                  </a:path>
                </a:pathLst>
              </a:custGeom>
              <a:solidFill>
                <a:srgbClr val="E0E0E0"/>
              </a:solidFill>
              <a:ln w="3175" cap="flat">
                <a:solidFill>
                  <a:srgbClr val="FFFFFF"/>
                </a:solidFill>
                <a:prstDash val="solid"/>
                <a:miter/>
              </a:ln>
            </p:spPr>
            <p:txBody>
              <a:bodyPr rtlCol="0" anchor="ctr"/>
              <a:lstStyle/>
              <a:p>
                <a:endParaRPr lang="en-GB"/>
              </a:p>
            </p:txBody>
          </p:sp>
          <p:sp>
            <p:nvSpPr>
              <p:cNvPr id="180" name="Freeform: Shape 179">
                <a:extLst>
                  <a:ext uri="{FF2B5EF4-FFF2-40B4-BE49-F238E27FC236}">
                    <a16:creationId xmlns:a16="http://schemas.microsoft.com/office/drawing/2014/main" id="{68259C39-1AEB-1D91-0AC1-ABAEA55C2AC5}"/>
                  </a:ext>
                </a:extLst>
              </p:cNvPr>
              <p:cNvSpPr/>
              <p:nvPr/>
            </p:nvSpPr>
            <p:spPr>
              <a:xfrm>
                <a:off x="9736264" y="3709759"/>
                <a:ext cx="196690" cy="142265"/>
              </a:xfrm>
              <a:custGeom>
                <a:avLst/>
                <a:gdLst>
                  <a:gd name="connsiteX0" fmla="*/ 2930 w 196690"/>
                  <a:gd name="connsiteY0" fmla="*/ 47740 h 142265"/>
                  <a:gd name="connsiteX1" fmla="*/ 5216 w 196690"/>
                  <a:gd name="connsiteY1" fmla="*/ 42826 h 142265"/>
                  <a:gd name="connsiteX2" fmla="*/ 2073 w 196690"/>
                  <a:gd name="connsiteY2" fmla="*/ 38406 h 142265"/>
                  <a:gd name="connsiteX3" fmla="*/ 549 w 196690"/>
                  <a:gd name="connsiteY3" fmla="*/ 43359 h 142265"/>
                  <a:gd name="connsiteX4" fmla="*/ 2930 w 196690"/>
                  <a:gd name="connsiteY4" fmla="*/ 47740 h 142265"/>
                  <a:gd name="connsiteX5" fmla="*/ -213 w 196690"/>
                  <a:gd name="connsiteY5" fmla="*/ 53103 h 142265"/>
                  <a:gd name="connsiteX6" fmla="*/ 168 w 196690"/>
                  <a:gd name="connsiteY6" fmla="*/ 48093 h 142265"/>
                  <a:gd name="connsiteX7" fmla="*/ -213 w 196690"/>
                  <a:gd name="connsiteY7" fmla="*/ 53103 h 142265"/>
                  <a:gd name="connsiteX8" fmla="*/ 11693 w 196690"/>
                  <a:gd name="connsiteY8" fmla="*/ 52008 h 142265"/>
                  <a:gd name="connsiteX9" fmla="*/ 13027 w 196690"/>
                  <a:gd name="connsiteY9" fmla="*/ 46207 h 142265"/>
                  <a:gd name="connsiteX10" fmla="*/ 7978 w 196690"/>
                  <a:gd name="connsiteY10" fmla="*/ 47750 h 142265"/>
                  <a:gd name="connsiteX11" fmla="*/ 11693 w 196690"/>
                  <a:gd name="connsiteY11" fmla="*/ 52008 h 142265"/>
                  <a:gd name="connsiteX12" fmla="*/ 16075 w 196690"/>
                  <a:gd name="connsiteY12" fmla="*/ 66305 h 142265"/>
                  <a:gd name="connsiteX13" fmla="*/ 17027 w 196690"/>
                  <a:gd name="connsiteY13" fmla="*/ 60590 h 142265"/>
                  <a:gd name="connsiteX14" fmla="*/ 12169 w 196690"/>
                  <a:gd name="connsiteY14" fmla="*/ 62371 h 142265"/>
                  <a:gd name="connsiteX15" fmla="*/ 16075 w 196690"/>
                  <a:gd name="connsiteY15" fmla="*/ 66305 h 142265"/>
                  <a:gd name="connsiteX16" fmla="*/ 21504 w 196690"/>
                  <a:gd name="connsiteY16" fmla="*/ 68048 h 142265"/>
                  <a:gd name="connsiteX17" fmla="*/ 16932 w 196690"/>
                  <a:gd name="connsiteY17" fmla="*/ 65819 h 142265"/>
                  <a:gd name="connsiteX18" fmla="*/ 21504 w 196690"/>
                  <a:gd name="connsiteY18" fmla="*/ 68048 h 142265"/>
                  <a:gd name="connsiteX19" fmla="*/ 63128 w 196690"/>
                  <a:gd name="connsiteY19" fmla="*/ 11974 h 142265"/>
                  <a:gd name="connsiteX20" fmla="*/ 67796 w 196690"/>
                  <a:gd name="connsiteY20" fmla="*/ 9145 h 142265"/>
                  <a:gd name="connsiteX21" fmla="*/ 69034 w 196690"/>
                  <a:gd name="connsiteY21" fmla="*/ 4154 h 142265"/>
                  <a:gd name="connsiteX22" fmla="*/ 66462 w 196690"/>
                  <a:gd name="connsiteY22" fmla="*/ -75 h 142265"/>
                  <a:gd name="connsiteX23" fmla="*/ 61604 w 196690"/>
                  <a:gd name="connsiteY23" fmla="*/ 639 h 142265"/>
                  <a:gd name="connsiteX24" fmla="*/ 58556 w 196690"/>
                  <a:gd name="connsiteY24" fmla="*/ 4497 h 142265"/>
                  <a:gd name="connsiteX25" fmla="*/ 59128 w 196690"/>
                  <a:gd name="connsiteY25" fmla="*/ 9545 h 142265"/>
                  <a:gd name="connsiteX26" fmla="*/ 20171 w 196690"/>
                  <a:gd name="connsiteY26" fmla="*/ 34529 h 142265"/>
                  <a:gd name="connsiteX27" fmla="*/ 17123 w 196690"/>
                  <a:gd name="connsiteY27" fmla="*/ 30319 h 142265"/>
                  <a:gd name="connsiteX28" fmla="*/ 14075 w 196690"/>
                  <a:gd name="connsiteY28" fmla="*/ 26585 h 142265"/>
                  <a:gd name="connsiteX29" fmla="*/ 11693 w 196690"/>
                  <a:gd name="connsiteY29" fmla="*/ 21928 h 142265"/>
                  <a:gd name="connsiteX30" fmla="*/ 7502 w 196690"/>
                  <a:gd name="connsiteY30" fmla="*/ 19232 h 142265"/>
                  <a:gd name="connsiteX31" fmla="*/ 3026 w 196690"/>
                  <a:gd name="connsiteY31" fmla="*/ 16175 h 142265"/>
                  <a:gd name="connsiteX32" fmla="*/ 2835 w 196690"/>
                  <a:gd name="connsiteY32" fmla="*/ 21604 h 142265"/>
                  <a:gd name="connsiteX33" fmla="*/ 6074 w 196690"/>
                  <a:gd name="connsiteY33" fmla="*/ 25347 h 142265"/>
                  <a:gd name="connsiteX34" fmla="*/ 9503 w 196690"/>
                  <a:gd name="connsiteY34" fmla="*/ 29871 h 142265"/>
                  <a:gd name="connsiteX35" fmla="*/ 13027 w 196690"/>
                  <a:gd name="connsiteY35" fmla="*/ 33091 h 142265"/>
                  <a:gd name="connsiteX36" fmla="*/ 18075 w 196690"/>
                  <a:gd name="connsiteY36" fmla="*/ 34272 h 142265"/>
                  <a:gd name="connsiteX37" fmla="*/ 42554 w 196690"/>
                  <a:gd name="connsiteY37" fmla="*/ 40339 h 142265"/>
                  <a:gd name="connsiteX38" fmla="*/ 38268 w 196690"/>
                  <a:gd name="connsiteY38" fmla="*/ 38339 h 142265"/>
                  <a:gd name="connsiteX39" fmla="*/ 42554 w 196690"/>
                  <a:gd name="connsiteY39" fmla="*/ 40339 h 142265"/>
                  <a:gd name="connsiteX40" fmla="*/ 25790 w 196690"/>
                  <a:gd name="connsiteY40" fmla="*/ 63076 h 142265"/>
                  <a:gd name="connsiteX41" fmla="*/ 26743 w 196690"/>
                  <a:gd name="connsiteY41" fmla="*/ 58065 h 142265"/>
                  <a:gd name="connsiteX42" fmla="*/ 24171 w 196690"/>
                  <a:gd name="connsiteY42" fmla="*/ 53646 h 142265"/>
                  <a:gd name="connsiteX43" fmla="*/ 20837 w 196690"/>
                  <a:gd name="connsiteY43" fmla="*/ 48207 h 142265"/>
                  <a:gd name="connsiteX44" fmla="*/ 16551 w 196690"/>
                  <a:gd name="connsiteY44" fmla="*/ 50322 h 142265"/>
                  <a:gd name="connsiteX45" fmla="*/ 13027 w 196690"/>
                  <a:gd name="connsiteY45" fmla="*/ 54017 h 142265"/>
                  <a:gd name="connsiteX46" fmla="*/ 19408 w 196690"/>
                  <a:gd name="connsiteY46" fmla="*/ 54998 h 142265"/>
                  <a:gd name="connsiteX47" fmla="*/ 21314 w 196690"/>
                  <a:gd name="connsiteY47" fmla="*/ 60028 h 142265"/>
                  <a:gd name="connsiteX48" fmla="*/ 25790 w 196690"/>
                  <a:gd name="connsiteY48" fmla="*/ 63076 h 142265"/>
                  <a:gd name="connsiteX49" fmla="*/ 69796 w 196690"/>
                  <a:gd name="connsiteY49" fmla="*/ 62399 h 142265"/>
                  <a:gd name="connsiteX50" fmla="*/ 69034 w 196690"/>
                  <a:gd name="connsiteY50" fmla="*/ 57665 h 142265"/>
                  <a:gd name="connsiteX51" fmla="*/ 66177 w 196690"/>
                  <a:gd name="connsiteY51" fmla="*/ 53655 h 142265"/>
                  <a:gd name="connsiteX52" fmla="*/ 61509 w 196690"/>
                  <a:gd name="connsiteY52" fmla="*/ 49569 h 142265"/>
                  <a:gd name="connsiteX53" fmla="*/ 57032 w 196690"/>
                  <a:gd name="connsiteY53" fmla="*/ 47369 h 142265"/>
                  <a:gd name="connsiteX54" fmla="*/ 52651 w 196690"/>
                  <a:gd name="connsiteY54" fmla="*/ 45016 h 142265"/>
                  <a:gd name="connsiteX55" fmla="*/ 48746 w 196690"/>
                  <a:gd name="connsiteY55" fmla="*/ 40368 h 142265"/>
                  <a:gd name="connsiteX56" fmla="*/ 44459 w 196690"/>
                  <a:gd name="connsiteY56" fmla="*/ 38101 h 142265"/>
                  <a:gd name="connsiteX57" fmla="*/ 44459 w 196690"/>
                  <a:gd name="connsiteY57" fmla="*/ 43064 h 142265"/>
                  <a:gd name="connsiteX58" fmla="*/ 49984 w 196690"/>
                  <a:gd name="connsiteY58" fmla="*/ 48274 h 142265"/>
                  <a:gd name="connsiteX59" fmla="*/ 54365 w 196690"/>
                  <a:gd name="connsiteY59" fmla="*/ 51427 h 142265"/>
                  <a:gd name="connsiteX60" fmla="*/ 59033 w 196690"/>
                  <a:gd name="connsiteY60" fmla="*/ 54951 h 142265"/>
                  <a:gd name="connsiteX61" fmla="*/ 63605 w 196690"/>
                  <a:gd name="connsiteY61" fmla="*/ 57894 h 142265"/>
                  <a:gd name="connsiteX62" fmla="*/ 68081 w 196690"/>
                  <a:gd name="connsiteY62" fmla="*/ 60609 h 142265"/>
                  <a:gd name="connsiteX63" fmla="*/ 29505 w 196690"/>
                  <a:gd name="connsiteY63" fmla="*/ 67305 h 142265"/>
                  <a:gd name="connsiteX64" fmla="*/ 32172 w 196690"/>
                  <a:gd name="connsiteY64" fmla="*/ 62542 h 142265"/>
                  <a:gd name="connsiteX65" fmla="*/ 27028 w 196690"/>
                  <a:gd name="connsiteY65" fmla="*/ 62161 h 142265"/>
                  <a:gd name="connsiteX66" fmla="*/ 28077 w 196690"/>
                  <a:gd name="connsiteY66" fmla="*/ 67000 h 142265"/>
                  <a:gd name="connsiteX67" fmla="*/ 83035 w 196690"/>
                  <a:gd name="connsiteY67" fmla="*/ 95613 h 142265"/>
                  <a:gd name="connsiteX68" fmla="*/ 87703 w 196690"/>
                  <a:gd name="connsiteY68" fmla="*/ 93327 h 142265"/>
                  <a:gd name="connsiteX69" fmla="*/ 84369 w 196690"/>
                  <a:gd name="connsiteY69" fmla="*/ 89508 h 142265"/>
                  <a:gd name="connsiteX70" fmla="*/ 80940 w 196690"/>
                  <a:gd name="connsiteY70" fmla="*/ 85688 h 142265"/>
                  <a:gd name="connsiteX71" fmla="*/ 76845 w 196690"/>
                  <a:gd name="connsiteY71" fmla="*/ 82745 h 142265"/>
                  <a:gd name="connsiteX72" fmla="*/ 71415 w 196690"/>
                  <a:gd name="connsiteY72" fmla="*/ 82592 h 142265"/>
                  <a:gd name="connsiteX73" fmla="*/ 66938 w 196690"/>
                  <a:gd name="connsiteY73" fmla="*/ 80754 h 142265"/>
                  <a:gd name="connsiteX74" fmla="*/ 61890 w 196690"/>
                  <a:gd name="connsiteY74" fmla="*/ 81611 h 142265"/>
                  <a:gd name="connsiteX75" fmla="*/ 62652 w 196690"/>
                  <a:gd name="connsiteY75" fmla="*/ 86907 h 142265"/>
                  <a:gd name="connsiteX76" fmla="*/ 65414 w 196690"/>
                  <a:gd name="connsiteY76" fmla="*/ 91117 h 142265"/>
                  <a:gd name="connsiteX77" fmla="*/ 71320 w 196690"/>
                  <a:gd name="connsiteY77" fmla="*/ 92717 h 142265"/>
                  <a:gd name="connsiteX78" fmla="*/ 76558 w 196690"/>
                  <a:gd name="connsiteY78" fmla="*/ 92375 h 142265"/>
                  <a:gd name="connsiteX79" fmla="*/ 80845 w 196690"/>
                  <a:gd name="connsiteY79" fmla="*/ 94499 h 142265"/>
                  <a:gd name="connsiteX80" fmla="*/ 100086 w 196690"/>
                  <a:gd name="connsiteY80" fmla="*/ 87212 h 142265"/>
                  <a:gd name="connsiteX81" fmla="*/ 98847 w 196690"/>
                  <a:gd name="connsiteY81" fmla="*/ 81869 h 142265"/>
                  <a:gd name="connsiteX82" fmla="*/ 98180 w 196690"/>
                  <a:gd name="connsiteY82" fmla="*/ 76858 h 142265"/>
                  <a:gd name="connsiteX83" fmla="*/ 96180 w 196690"/>
                  <a:gd name="connsiteY83" fmla="*/ 71639 h 142265"/>
                  <a:gd name="connsiteX84" fmla="*/ 92180 w 196690"/>
                  <a:gd name="connsiteY84" fmla="*/ 67933 h 142265"/>
                  <a:gd name="connsiteX85" fmla="*/ 93227 w 196690"/>
                  <a:gd name="connsiteY85" fmla="*/ 62771 h 142265"/>
                  <a:gd name="connsiteX86" fmla="*/ 90370 w 196690"/>
                  <a:gd name="connsiteY86" fmla="*/ 57894 h 142265"/>
                  <a:gd name="connsiteX87" fmla="*/ 85131 w 196690"/>
                  <a:gd name="connsiteY87" fmla="*/ 57018 h 142265"/>
                  <a:gd name="connsiteX88" fmla="*/ 87989 w 196690"/>
                  <a:gd name="connsiteY88" fmla="*/ 61285 h 142265"/>
                  <a:gd name="connsiteX89" fmla="*/ 86655 w 196690"/>
                  <a:gd name="connsiteY89" fmla="*/ 66943 h 142265"/>
                  <a:gd name="connsiteX90" fmla="*/ 88274 w 196690"/>
                  <a:gd name="connsiteY90" fmla="*/ 71591 h 142265"/>
                  <a:gd name="connsiteX91" fmla="*/ 89608 w 196690"/>
                  <a:gd name="connsiteY91" fmla="*/ 76192 h 142265"/>
                  <a:gd name="connsiteX92" fmla="*/ 93513 w 196690"/>
                  <a:gd name="connsiteY92" fmla="*/ 80183 h 142265"/>
                  <a:gd name="connsiteX93" fmla="*/ 97609 w 196690"/>
                  <a:gd name="connsiteY93" fmla="*/ 84659 h 142265"/>
                  <a:gd name="connsiteX94" fmla="*/ 103800 w 196690"/>
                  <a:gd name="connsiteY94" fmla="*/ 90336 h 142265"/>
                  <a:gd name="connsiteX95" fmla="*/ 103324 w 196690"/>
                  <a:gd name="connsiteY95" fmla="*/ 85507 h 142265"/>
                  <a:gd name="connsiteX96" fmla="*/ 100752 w 196690"/>
                  <a:gd name="connsiteY96" fmla="*/ 81478 h 142265"/>
                  <a:gd name="connsiteX97" fmla="*/ 100752 w 196690"/>
                  <a:gd name="connsiteY97" fmla="*/ 86783 h 142265"/>
                  <a:gd name="connsiteX98" fmla="*/ 117230 w 196690"/>
                  <a:gd name="connsiteY98" fmla="*/ 117311 h 142265"/>
                  <a:gd name="connsiteX99" fmla="*/ 114373 w 196690"/>
                  <a:gd name="connsiteY99" fmla="*/ 113263 h 142265"/>
                  <a:gd name="connsiteX100" fmla="*/ 112468 w 196690"/>
                  <a:gd name="connsiteY100" fmla="*/ 108348 h 142265"/>
                  <a:gd name="connsiteX101" fmla="*/ 106753 w 196690"/>
                  <a:gd name="connsiteY101" fmla="*/ 107624 h 142265"/>
                  <a:gd name="connsiteX102" fmla="*/ 102371 w 196690"/>
                  <a:gd name="connsiteY102" fmla="*/ 104490 h 142265"/>
                  <a:gd name="connsiteX103" fmla="*/ 98371 w 196690"/>
                  <a:gd name="connsiteY103" fmla="*/ 101614 h 142265"/>
                  <a:gd name="connsiteX104" fmla="*/ 99704 w 196690"/>
                  <a:gd name="connsiteY104" fmla="*/ 106624 h 142265"/>
                  <a:gd name="connsiteX105" fmla="*/ 101324 w 196690"/>
                  <a:gd name="connsiteY105" fmla="*/ 111167 h 142265"/>
                  <a:gd name="connsiteX106" fmla="*/ 104657 w 196690"/>
                  <a:gd name="connsiteY106" fmla="*/ 114835 h 142265"/>
                  <a:gd name="connsiteX107" fmla="*/ 109515 w 196690"/>
                  <a:gd name="connsiteY107" fmla="*/ 115892 h 142265"/>
                  <a:gd name="connsiteX108" fmla="*/ 115040 w 196690"/>
                  <a:gd name="connsiteY108" fmla="*/ 117273 h 142265"/>
                  <a:gd name="connsiteX109" fmla="*/ 74559 w 196690"/>
                  <a:gd name="connsiteY109" fmla="*/ 142190 h 142265"/>
                  <a:gd name="connsiteX110" fmla="*/ 72558 w 196690"/>
                  <a:gd name="connsiteY110" fmla="*/ 137666 h 142265"/>
                  <a:gd name="connsiteX111" fmla="*/ 68176 w 196690"/>
                  <a:gd name="connsiteY111" fmla="*/ 134704 h 142265"/>
                  <a:gd name="connsiteX112" fmla="*/ 64176 w 196690"/>
                  <a:gd name="connsiteY112" fmla="*/ 132161 h 142265"/>
                  <a:gd name="connsiteX113" fmla="*/ 65986 w 196690"/>
                  <a:gd name="connsiteY113" fmla="*/ 137056 h 142265"/>
                  <a:gd name="connsiteX114" fmla="*/ 70748 w 196690"/>
                  <a:gd name="connsiteY114" fmla="*/ 138390 h 142265"/>
                  <a:gd name="connsiteX115" fmla="*/ 74559 w 196690"/>
                  <a:gd name="connsiteY115" fmla="*/ 142190 h 142265"/>
                  <a:gd name="connsiteX116" fmla="*/ 191906 w 196690"/>
                  <a:gd name="connsiteY116" fmla="*/ 117644 h 142265"/>
                  <a:gd name="connsiteX117" fmla="*/ 196478 w 196690"/>
                  <a:gd name="connsiteY117" fmla="*/ 115844 h 142265"/>
                  <a:gd name="connsiteX118" fmla="*/ 191335 w 196690"/>
                  <a:gd name="connsiteY118" fmla="*/ 115092 h 14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96690" h="142265">
                    <a:moveTo>
                      <a:pt x="2930" y="47740"/>
                    </a:moveTo>
                    <a:lnTo>
                      <a:pt x="5216" y="42826"/>
                    </a:lnTo>
                    <a:lnTo>
                      <a:pt x="2073" y="38406"/>
                    </a:lnTo>
                    <a:lnTo>
                      <a:pt x="549" y="43359"/>
                    </a:lnTo>
                    <a:lnTo>
                      <a:pt x="2930" y="47740"/>
                    </a:lnTo>
                    <a:close/>
                    <a:moveTo>
                      <a:pt x="-213" y="53103"/>
                    </a:moveTo>
                    <a:lnTo>
                      <a:pt x="168" y="48093"/>
                    </a:lnTo>
                    <a:lnTo>
                      <a:pt x="-213" y="53103"/>
                    </a:lnTo>
                    <a:close/>
                    <a:moveTo>
                      <a:pt x="11693" y="52008"/>
                    </a:moveTo>
                    <a:lnTo>
                      <a:pt x="13027" y="46207"/>
                    </a:lnTo>
                    <a:lnTo>
                      <a:pt x="7978" y="47750"/>
                    </a:lnTo>
                    <a:lnTo>
                      <a:pt x="11693" y="52008"/>
                    </a:lnTo>
                    <a:close/>
                    <a:moveTo>
                      <a:pt x="16075" y="66305"/>
                    </a:moveTo>
                    <a:lnTo>
                      <a:pt x="17027" y="60590"/>
                    </a:lnTo>
                    <a:lnTo>
                      <a:pt x="12169" y="62371"/>
                    </a:lnTo>
                    <a:lnTo>
                      <a:pt x="16075" y="66305"/>
                    </a:lnTo>
                    <a:close/>
                    <a:moveTo>
                      <a:pt x="21504" y="68048"/>
                    </a:moveTo>
                    <a:lnTo>
                      <a:pt x="16932" y="65819"/>
                    </a:lnTo>
                    <a:lnTo>
                      <a:pt x="21504" y="68048"/>
                    </a:lnTo>
                    <a:close/>
                    <a:moveTo>
                      <a:pt x="63128" y="11974"/>
                    </a:moveTo>
                    <a:lnTo>
                      <a:pt x="67796" y="9145"/>
                    </a:lnTo>
                    <a:lnTo>
                      <a:pt x="69034" y="4154"/>
                    </a:lnTo>
                    <a:lnTo>
                      <a:pt x="66462" y="-75"/>
                    </a:lnTo>
                    <a:lnTo>
                      <a:pt x="61604" y="639"/>
                    </a:lnTo>
                    <a:lnTo>
                      <a:pt x="58556" y="4497"/>
                    </a:lnTo>
                    <a:lnTo>
                      <a:pt x="59128" y="9545"/>
                    </a:lnTo>
                    <a:close/>
                    <a:moveTo>
                      <a:pt x="20171" y="34529"/>
                    </a:moveTo>
                    <a:lnTo>
                      <a:pt x="17123" y="30319"/>
                    </a:lnTo>
                    <a:lnTo>
                      <a:pt x="14075" y="26585"/>
                    </a:lnTo>
                    <a:lnTo>
                      <a:pt x="11693" y="21928"/>
                    </a:lnTo>
                    <a:lnTo>
                      <a:pt x="7502" y="19232"/>
                    </a:lnTo>
                    <a:lnTo>
                      <a:pt x="3026" y="16175"/>
                    </a:lnTo>
                    <a:lnTo>
                      <a:pt x="2835" y="21604"/>
                    </a:lnTo>
                    <a:lnTo>
                      <a:pt x="6074" y="25347"/>
                    </a:lnTo>
                    <a:lnTo>
                      <a:pt x="9503" y="29871"/>
                    </a:lnTo>
                    <a:lnTo>
                      <a:pt x="13027" y="33091"/>
                    </a:lnTo>
                    <a:lnTo>
                      <a:pt x="18075" y="34272"/>
                    </a:lnTo>
                    <a:close/>
                    <a:moveTo>
                      <a:pt x="42554" y="40339"/>
                    </a:moveTo>
                    <a:lnTo>
                      <a:pt x="38268" y="38339"/>
                    </a:lnTo>
                    <a:lnTo>
                      <a:pt x="42554" y="40339"/>
                    </a:lnTo>
                    <a:close/>
                    <a:moveTo>
                      <a:pt x="25790" y="63076"/>
                    </a:moveTo>
                    <a:lnTo>
                      <a:pt x="26743" y="58065"/>
                    </a:lnTo>
                    <a:lnTo>
                      <a:pt x="24171" y="53646"/>
                    </a:lnTo>
                    <a:lnTo>
                      <a:pt x="20837" y="48207"/>
                    </a:lnTo>
                    <a:lnTo>
                      <a:pt x="16551" y="50322"/>
                    </a:lnTo>
                    <a:lnTo>
                      <a:pt x="13027" y="54017"/>
                    </a:lnTo>
                    <a:lnTo>
                      <a:pt x="19408" y="54998"/>
                    </a:lnTo>
                    <a:lnTo>
                      <a:pt x="21314" y="60028"/>
                    </a:lnTo>
                    <a:lnTo>
                      <a:pt x="25790" y="63076"/>
                    </a:lnTo>
                    <a:close/>
                    <a:moveTo>
                      <a:pt x="69796" y="62399"/>
                    </a:moveTo>
                    <a:lnTo>
                      <a:pt x="69034" y="57665"/>
                    </a:lnTo>
                    <a:lnTo>
                      <a:pt x="66177" y="53655"/>
                    </a:lnTo>
                    <a:lnTo>
                      <a:pt x="61509" y="49569"/>
                    </a:lnTo>
                    <a:lnTo>
                      <a:pt x="57032" y="47369"/>
                    </a:lnTo>
                    <a:lnTo>
                      <a:pt x="52651" y="45016"/>
                    </a:lnTo>
                    <a:lnTo>
                      <a:pt x="48746" y="40368"/>
                    </a:lnTo>
                    <a:lnTo>
                      <a:pt x="44459" y="38101"/>
                    </a:lnTo>
                    <a:lnTo>
                      <a:pt x="44459" y="43064"/>
                    </a:lnTo>
                    <a:lnTo>
                      <a:pt x="49984" y="48274"/>
                    </a:lnTo>
                    <a:lnTo>
                      <a:pt x="54365" y="51427"/>
                    </a:lnTo>
                    <a:lnTo>
                      <a:pt x="59033" y="54951"/>
                    </a:lnTo>
                    <a:lnTo>
                      <a:pt x="63605" y="57894"/>
                    </a:lnTo>
                    <a:lnTo>
                      <a:pt x="68081" y="60609"/>
                    </a:lnTo>
                    <a:close/>
                    <a:moveTo>
                      <a:pt x="29505" y="67305"/>
                    </a:moveTo>
                    <a:lnTo>
                      <a:pt x="32172" y="62542"/>
                    </a:lnTo>
                    <a:lnTo>
                      <a:pt x="27028" y="62161"/>
                    </a:lnTo>
                    <a:lnTo>
                      <a:pt x="28077" y="67000"/>
                    </a:lnTo>
                    <a:close/>
                    <a:moveTo>
                      <a:pt x="83035" y="95613"/>
                    </a:moveTo>
                    <a:lnTo>
                      <a:pt x="87703" y="93327"/>
                    </a:lnTo>
                    <a:lnTo>
                      <a:pt x="84369" y="89508"/>
                    </a:lnTo>
                    <a:lnTo>
                      <a:pt x="80940" y="85688"/>
                    </a:lnTo>
                    <a:lnTo>
                      <a:pt x="76845" y="82745"/>
                    </a:lnTo>
                    <a:lnTo>
                      <a:pt x="71415" y="82592"/>
                    </a:lnTo>
                    <a:lnTo>
                      <a:pt x="66938" y="80754"/>
                    </a:lnTo>
                    <a:lnTo>
                      <a:pt x="61890" y="81611"/>
                    </a:lnTo>
                    <a:lnTo>
                      <a:pt x="62652" y="86907"/>
                    </a:lnTo>
                    <a:lnTo>
                      <a:pt x="65414" y="91117"/>
                    </a:lnTo>
                    <a:lnTo>
                      <a:pt x="71320" y="92717"/>
                    </a:lnTo>
                    <a:lnTo>
                      <a:pt x="76558" y="92375"/>
                    </a:lnTo>
                    <a:lnTo>
                      <a:pt x="80845" y="94499"/>
                    </a:lnTo>
                    <a:close/>
                    <a:moveTo>
                      <a:pt x="100086" y="87212"/>
                    </a:moveTo>
                    <a:lnTo>
                      <a:pt x="98847" y="81869"/>
                    </a:lnTo>
                    <a:lnTo>
                      <a:pt x="98180" y="76858"/>
                    </a:lnTo>
                    <a:lnTo>
                      <a:pt x="96180" y="71639"/>
                    </a:lnTo>
                    <a:lnTo>
                      <a:pt x="92180" y="67933"/>
                    </a:lnTo>
                    <a:lnTo>
                      <a:pt x="93227" y="62771"/>
                    </a:lnTo>
                    <a:lnTo>
                      <a:pt x="90370" y="57894"/>
                    </a:lnTo>
                    <a:lnTo>
                      <a:pt x="85131" y="57018"/>
                    </a:lnTo>
                    <a:lnTo>
                      <a:pt x="87989" y="61285"/>
                    </a:lnTo>
                    <a:lnTo>
                      <a:pt x="86655" y="66943"/>
                    </a:lnTo>
                    <a:lnTo>
                      <a:pt x="88274" y="71591"/>
                    </a:lnTo>
                    <a:lnTo>
                      <a:pt x="89608" y="76192"/>
                    </a:lnTo>
                    <a:lnTo>
                      <a:pt x="93513" y="80183"/>
                    </a:lnTo>
                    <a:lnTo>
                      <a:pt x="97609" y="84659"/>
                    </a:lnTo>
                    <a:close/>
                    <a:moveTo>
                      <a:pt x="103800" y="90336"/>
                    </a:moveTo>
                    <a:lnTo>
                      <a:pt x="103324" y="85507"/>
                    </a:lnTo>
                    <a:lnTo>
                      <a:pt x="100752" y="81478"/>
                    </a:lnTo>
                    <a:lnTo>
                      <a:pt x="100752" y="86783"/>
                    </a:lnTo>
                    <a:close/>
                    <a:moveTo>
                      <a:pt x="117230" y="117311"/>
                    </a:moveTo>
                    <a:lnTo>
                      <a:pt x="114373" y="113263"/>
                    </a:lnTo>
                    <a:lnTo>
                      <a:pt x="112468" y="108348"/>
                    </a:lnTo>
                    <a:lnTo>
                      <a:pt x="106753" y="107624"/>
                    </a:lnTo>
                    <a:lnTo>
                      <a:pt x="102371" y="104490"/>
                    </a:lnTo>
                    <a:lnTo>
                      <a:pt x="98371" y="101614"/>
                    </a:lnTo>
                    <a:lnTo>
                      <a:pt x="99704" y="106624"/>
                    </a:lnTo>
                    <a:lnTo>
                      <a:pt x="101324" y="111167"/>
                    </a:lnTo>
                    <a:lnTo>
                      <a:pt x="104657" y="114835"/>
                    </a:lnTo>
                    <a:lnTo>
                      <a:pt x="109515" y="115892"/>
                    </a:lnTo>
                    <a:lnTo>
                      <a:pt x="115040" y="117273"/>
                    </a:lnTo>
                    <a:close/>
                    <a:moveTo>
                      <a:pt x="74559" y="142190"/>
                    </a:moveTo>
                    <a:lnTo>
                      <a:pt x="72558" y="137666"/>
                    </a:lnTo>
                    <a:lnTo>
                      <a:pt x="68176" y="134704"/>
                    </a:lnTo>
                    <a:lnTo>
                      <a:pt x="64176" y="132161"/>
                    </a:lnTo>
                    <a:lnTo>
                      <a:pt x="65986" y="137056"/>
                    </a:lnTo>
                    <a:lnTo>
                      <a:pt x="70748" y="138390"/>
                    </a:lnTo>
                    <a:lnTo>
                      <a:pt x="74559" y="142190"/>
                    </a:lnTo>
                    <a:close/>
                    <a:moveTo>
                      <a:pt x="191906" y="117644"/>
                    </a:moveTo>
                    <a:lnTo>
                      <a:pt x="196478" y="115844"/>
                    </a:lnTo>
                    <a:lnTo>
                      <a:pt x="191335" y="115092"/>
                    </a:lnTo>
                    <a:close/>
                  </a:path>
                </a:pathLst>
              </a:custGeom>
              <a:solidFill>
                <a:srgbClr val="E0E0E0"/>
              </a:solidFill>
              <a:ln w="3175" cap="flat">
                <a:solidFill>
                  <a:srgbClr val="FFFFFF"/>
                </a:solidFill>
                <a:prstDash val="solid"/>
                <a:miter/>
              </a:ln>
            </p:spPr>
            <p:txBody>
              <a:bodyPr rtlCol="0" anchor="ctr"/>
              <a:lstStyle/>
              <a:p>
                <a:endParaRPr lang="en-GB"/>
              </a:p>
            </p:txBody>
          </p:sp>
          <p:sp>
            <p:nvSpPr>
              <p:cNvPr id="181" name="Freeform: Shape 180">
                <a:extLst>
                  <a:ext uri="{FF2B5EF4-FFF2-40B4-BE49-F238E27FC236}">
                    <a16:creationId xmlns:a16="http://schemas.microsoft.com/office/drawing/2014/main" id="{31726622-3A62-305D-B084-15F808D7F682}"/>
                  </a:ext>
                </a:extLst>
              </p:cNvPr>
              <p:cNvSpPr/>
              <p:nvPr/>
            </p:nvSpPr>
            <p:spPr>
              <a:xfrm>
                <a:off x="10138790" y="3955503"/>
                <a:ext cx="68866" cy="72066"/>
              </a:xfrm>
              <a:custGeom>
                <a:avLst/>
                <a:gdLst>
                  <a:gd name="connsiteX0" fmla="*/ 64081 w 68866"/>
                  <a:gd name="connsiteY0" fmla="*/ 19080 h 72066"/>
                  <a:gd name="connsiteX1" fmla="*/ 68272 w 68866"/>
                  <a:gd name="connsiteY1" fmla="*/ 14946 h 72066"/>
                  <a:gd name="connsiteX2" fmla="*/ 64081 w 68866"/>
                  <a:gd name="connsiteY2" fmla="*/ 19080 h 72066"/>
                  <a:gd name="connsiteX3" fmla="*/ 10170 w 68866"/>
                  <a:gd name="connsiteY3" fmla="*/ 16184 h 72066"/>
                  <a:gd name="connsiteX4" fmla="*/ 14170 w 68866"/>
                  <a:gd name="connsiteY4" fmla="*/ 12860 h 72066"/>
                  <a:gd name="connsiteX5" fmla="*/ 10361 w 68866"/>
                  <a:gd name="connsiteY5" fmla="*/ 15803 h 72066"/>
                  <a:gd name="connsiteX6" fmla="*/ 36268 w 68866"/>
                  <a:gd name="connsiteY6" fmla="*/ 20232 h 72066"/>
                  <a:gd name="connsiteX7" fmla="*/ 40268 w 68866"/>
                  <a:gd name="connsiteY7" fmla="*/ 16870 h 72066"/>
                  <a:gd name="connsiteX8" fmla="*/ 45126 w 68866"/>
                  <a:gd name="connsiteY8" fmla="*/ 15089 h 72066"/>
                  <a:gd name="connsiteX9" fmla="*/ 49889 w 68866"/>
                  <a:gd name="connsiteY9" fmla="*/ 12593 h 72066"/>
                  <a:gd name="connsiteX10" fmla="*/ 54556 w 68866"/>
                  <a:gd name="connsiteY10" fmla="*/ 15108 h 72066"/>
                  <a:gd name="connsiteX11" fmla="*/ 59318 w 68866"/>
                  <a:gd name="connsiteY11" fmla="*/ 13441 h 72066"/>
                  <a:gd name="connsiteX12" fmla="*/ 63224 w 68866"/>
                  <a:gd name="connsiteY12" fmla="*/ 10564 h 72066"/>
                  <a:gd name="connsiteX13" fmla="*/ 58271 w 68866"/>
                  <a:gd name="connsiteY13" fmla="*/ 12288 h 72066"/>
                  <a:gd name="connsiteX14" fmla="*/ 60747 w 68866"/>
                  <a:gd name="connsiteY14" fmla="*/ 7364 h 72066"/>
                  <a:gd name="connsiteX15" fmla="*/ 64367 w 68866"/>
                  <a:gd name="connsiteY15" fmla="*/ 3249 h 72066"/>
                  <a:gd name="connsiteX16" fmla="*/ 68654 w 68866"/>
                  <a:gd name="connsiteY16" fmla="*/ -75 h 72066"/>
                  <a:gd name="connsiteX17" fmla="*/ 62938 w 68866"/>
                  <a:gd name="connsiteY17" fmla="*/ 1182 h 72066"/>
                  <a:gd name="connsiteX18" fmla="*/ 57604 w 68866"/>
                  <a:gd name="connsiteY18" fmla="*/ 2182 h 72066"/>
                  <a:gd name="connsiteX19" fmla="*/ 52937 w 68866"/>
                  <a:gd name="connsiteY19" fmla="*/ 5640 h 72066"/>
                  <a:gd name="connsiteX20" fmla="*/ 47793 w 68866"/>
                  <a:gd name="connsiteY20" fmla="*/ 6659 h 72066"/>
                  <a:gd name="connsiteX21" fmla="*/ 43317 w 68866"/>
                  <a:gd name="connsiteY21" fmla="*/ 8402 h 72066"/>
                  <a:gd name="connsiteX22" fmla="*/ 38554 w 68866"/>
                  <a:gd name="connsiteY22" fmla="*/ 11498 h 72066"/>
                  <a:gd name="connsiteX23" fmla="*/ 33887 w 68866"/>
                  <a:gd name="connsiteY23" fmla="*/ 13679 h 72066"/>
                  <a:gd name="connsiteX24" fmla="*/ 35887 w 68866"/>
                  <a:gd name="connsiteY24" fmla="*/ 19832 h 72066"/>
                  <a:gd name="connsiteX25" fmla="*/ 11122 w 68866"/>
                  <a:gd name="connsiteY25" fmla="*/ 50627 h 72066"/>
                  <a:gd name="connsiteX26" fmla="*/ 16171 w 68866"/>
                  <a:gd name="connsiteY26" fmla="*/ 50474 h 72066"/>
                  <a:gd name="connsiteX27" fmla="*/ 20838 w 68866"/>
                  <a:gd name="connsiteY27" fmla="*/ 47560 h 72066"/>
                  <a:gd name="connsiteX28" fmla="*/ 26553 w 68866"/>
                  <a:gd name="connsiteY28" fmla="*/ 46426 h 72066"/>
                  <a:gd name="connsiteX29" fmla="*/ 28172 w 68866"/>
                  <a:gd name="connsiteY29" fmla="*/ 41578 h 72066"/>
                  <a:gd name="connsiteX30" fmla="*/ 29600 w 68866"/>
                  <a:gd name="connsiteY30" fmla="*/ 36149 h 72066"/>
                  <a:gd name="connsiteX31" fmla="*/ 25315 w 68866"/>
                  <a:gd name="connsiteY31" fmla="*/ 31910 h 72066"/>
                  <a:gd name="connsiteX32" fmla="*/ 23029 w 68866"/>
                  <a:gd name="connsiteY32" fmla="*/ 27386 h 72066"/>
                  <a:gd name="connsiteX33" fmla="*/ 18743 w 68866"/>
                  <a:gd name="connsiteY33" fmla="*/ 29700 h 72066"/>
                  <a:gd name="connsiteX34" fmla="*/ 13408 w 68866"/>
                  <a:gd name="connsiteY34" fmla="*/ 29919 h 72066"/>
                  <a:gd name="connsiteX35" fmla="*/ 8169 w 68866"/>
                  <a:gd name="connsiteY35" fmla="*/ 32577 h 72066"/>
                  <a:gd name="connsiteX36" fmla="*/ 4169 w 68866"/>
                  <a:gd name="connsiteY36" fmla="*/ 35577 h 72066"/>
                  <a:gd name="connsiteX37" fmla="*/ 1407 w 68866"/>
                  <a:gd name="connsiteY37" fmla="*/ 40720 h 72066"/>
                  <a:gd name="connsiteX38" fmla="*/ -213 w 68866"/>
                  <a:gd name="connsiteY38" fmla="*/ 46026 h 72066"/>
                  <a:gd name="connsiteX39" fmla="*/ 4360 w 68866"/>
                  <a:gd name="connsiteY39" fmla="*/ 48274 h 72066"/>
                  <a:gd name="connsiteX40" fmla="*/ 9884 w 68866"/>
                  <a:gd name="connsiteY40" fmla="*/ 49817 h 72066"/>
                  <a:gd name="connsiteX41" fmla="*/ 61890 w 68866"/>
                  <a:gd name="connsiteY41" fmla="*/ 20070 h 72066"/>
                  <a:gd name="connsiteX42" fmla="*/ 65130 w 68866"/>
                  <a:gd name="connsiteY42" fmla="*/ 14908 h 72066"/>
                  <a:gd name="connsiteX43" fmla="*/ 61700 w 68866"/>
                  <a:gd name="connsiteY43" fmla="*/ 19194 h 72066"/>
                  <a:gd name="connsiteX44" fmla="*/ 9693 w 68866"/>
                  <a:gd name="connsiteY44" fmla="*/ 71991 h 72066"/>
                  <a:gd name="connsiteX45" fmla="*/ 14170 w 68866"/>
                  <a:gd name="connsiteY45" fmla="*/ 68419 h 72066"/>
                  <a:gd name="connsiteX46" fmla="*/ 19504 w 68866"/>
                  <a:gd name="connsiteY46" fmla="*/ 68105 h 72066"/>
                  <a:gd name="connsiteX47" fmla="*/ 14551 w 68866"/>
                  <a:gd name="connsiteY47" fmla="*/ 67238 h 72066"/>
                  <a:gd name="connsiteX48" fmla="*/ 10075 w 68866"/>
                  <a:gd name="connsiteY48" fmla="*/ 69753 h 7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8866" h="72066">
                    <a:moveTo>
                      <a:pt x="64081" y="19080"/>
                    </a:moveTo>
                    <a:lnTo>
                      <a:pt x="68272" y="14946"/>
                    </a:lnTo>
                    <a:lnTo>
                      <a:pt x="64081" y="19080"/>
                    </a:lnTo>
                    <a:close/>
                    <a:moveTo>
                      <a:pt x="10170" y="16184"/>
                    </a:moveTo>
                    <a:lnTo>
                      <a:pt x="14170" y="12860"/>
                    </a:lnTo>
                    <a:lnTo>
                      <a:pt x="10361" y="15803"/>
                    </a:lnTo>
                    <a:close/>
                    <a:moveTo>
                      <a:pt x="36268" y="20232"/>
                    </a:moveTo>
                    <a:lnTo>
                      <a:pt x="40268" y="16870"/>
                    </a:lnTo>
                    <a:lnTo>
                      <a:pt x="45126" y="15089"/>
                    </a:lnTo>
                    <a:lnTo>
                      <a:pt x="49889" y="12593"/>
                    </a:lnTo>
                    <a:lnTo>
                      <a:pt x="54556" y="15108"/>
                    </a:lnTo>
                    <a:lnTo>
                      <a:pt x="59318" y="13441"/>
                    </a:lnTo>
                    <a:lnTo>
                      <a:pt x="63224" y="10564"/>
                    </a:lnTo>
                    <a:lnTo>
                      <a:pt x="58271" y="12288"/>
                    </a:lnTo>
                    <a:lnTo>
                      <a:pt x="60747" y="7364"/>
                    </a:lnTo>
                    <a:lnTo>
                      <a:pt x="64367" y="3249"/>
                    </a:lnTo>
                    <a:lnTo>
                      <a:pt x="68654" y="-75"/>
                    </a:lnTo>
                    <a:lnTo>
                      <a:pt x="62938" y="1182"/>
                    </a:lnTo>
                    <a:lnTo>
                      <a:pt x="57604" y="2182"/>
                    </a:lnTo>
                    <a:lnTo>
                      <a:pt x="52937" y="5640"/>
                    </a:lnTo>
                    <a:lnTo>
                      <a:pt x="47793" y="6659"/>
                    </a:lnTo>
                    <a:lnTo>
                      <a:pt x="43317" y="8402"/>
                    </a:lnTo>
                    <a:lnTo>
                      <a:pt x="38554" y="11498"/>
                    </a:lnTo>
                    <a:lnTo>
                      <a:pt x="33887" y="13679"/>
                    </a:lnTo>
                    <a:lnTo>
                      <a:pt x="35887" y="19832"/>
                    </a:lnTo>
                    <a:close/>
                    <a:moveTo>
                      <a:pt x="11122" y="50627"/>
                    </a:moveTo>
                    <a:lnTo>
                      <a:pt x="16171" y="50474"/>
                    </a:lnTo>
                    <a:lnTo>
                      <a:pt x="20838" y="47560"/>
                    </a:lnTo>
                    <a:lnTo>
                      <a:pt x="26553" y="46426"/>
                    </a:lnTo>
                    <a:lnTo>
                      <a:pt x="28172" y="41578"/>
                    </a:lnTo>
                    <a:lnTo>
                      <a:pt x="29600" y="36149"/>
                    </a:lnTo>
                    <a:lnTo>
                      <a:pt x="25315" y="31910"/>
                    </a:lnTo>
                    <a:lnTo>
                      <a:pt x="23029" y="27386"/>
                    </a:lnTo>
                    <a:lnTo>
                      <a:pt x="18743" y="29700"/>
                    </a:lnTo>
                    <a:lnTo>
                      <a:pt x="13408" y="29919"/>
                    </a:lnTo>
                    <a:lnTo>
                      <a:pt x="8169" y="32577"/>
                    </a:lnTo>
                    <a:lnTo>
                      <a:pt x="4169" y="35577"/>
                    </a:lnTo>
                    <a:lnTo>
                      <a:pt x="1407" y="40720"/>
                    </a:lnTo>
                    <a:lnTo>
                      <a:pt x="-213" y="46026"/>
                    </a:lnTo>
                    <a:lnTo>
                      <a:pt x="4360" y="48274"/>
                    </a:lnTo>
                    <a:lnTo>
                      <a:pt x="9884" y="49817"/>
                    </a:lnTo>
                    <a:close/>
                    <a:moveTo>
                      <a:pt x="61890" y="20070"/>
                    </a:moveTo>
                    <a:lnTo>
                      <a:pt x="65130" y="14908"/>
                    </a:lnTo>
                    <a:lnTo>
                      <a:pt x="61700" y="19194"/>
                    </a:lnTo>
                    <a:close/>
                    <a:moveTo>
                      <a:pt x="9693" y="71991"/>
                    </a:moveTo>
                    <a:lnTo>
                      <a:pt x="14170" y="68419"/>
                    </a:lnTo>
                    <a:lnTo>
                      <a:pt x="19504" y="68105"/>
                    </a:lnTo>
                    <a:lnTo>
                      <a:pt x="14551" y="67238"/>
                    </a:lnTo>
                    <a:lnTo>
                      <a:pt x="10075" y="69753"/>
                    </a:lnTo>
                    <a:close/>
                  </a:path>
                </a:pathLst>
              </a:custGeom>
              <a:solidFill>
                <a:srgbClr val="E0E0E0"/>
              </a:solidFill>
              <a:ln w="3175" cap="flat">
                <a:solidFill>
                  <a:srgbClr val="FFFFFF"/>
                </a:solidFill>
                <a:prstDash val="solid"/>
                <a:miter/>
              </a:ln>
            </p:spPr>
            <p:txBody>
              <a:bodyPr rtlCol="0" anchor="ctr"/>
              <a:lstStyle/>
              <a:p>
                <a:endParaRPr lang="en-GB"/>
              </a:p>
            </p:txBody>
          </p:sp>
          <p:sp>
            <p:nvSpPr>
              <p:cNvPr id="182" name="Freeform: Shape 181">
                <a:extLst>
                  <a:ext uri="{FF2B5EF4-FFF2-40B4-BE49-F238E27FC236}">
                    <a16:creationId xmlns:a16="http://schemas.microsoft.com/office/drawing/2014/main" id="{220BEB99-B1E7-0153-7DD4-DE02A9FBEF93}"/>
                  </a:ext>
                </a:extLst>
              </p:cNvPr>
              <p:cNvSpPr/>
              <p:nvPr/>
            </p:nvSpPr>
            <p:spPr>
              <a:xfrm>
                <a:off x="9681971" y="3364592"/>
                <a:ext cx="94202" cy="37576"/>
              </a:xfrm>
              <a:custGeom>
                <a:avLst/>
                <a:gdLst>
                  <a:gd name="connsiteX0" fmla="*/ 5788 w 94202"/>
                  <a:gd name="connsiteY0" fmla="*/ 11593 h 37576"/>
                  <a:gd name="connsiteX1" fmla="*/ 9693 w 94202"/>
                  <a:gd name="connsiteY1" fmla="*/ 8193 h 37576"/>
                  <a:gd name="connsiteX2" fmla="*/ 9217 w 94202"/>
                  <a:gd name="connsiteY2" fmla="*/ 3421 h 37576"/>
                  <a:gd name="connsiteX3" fmla="*/ 5407 w 94202"/>
                  <a:gd name="connsiteY3" fmla="*/ -75 h 37576"/>
                  <a:gd name="connsiteX4" fmla="*/ 740 w 94202"/>
                  <a:gd name="connsiteY4" fmla="*/ 1639 h 37576"/>
                  <a:gd name="connsiteX5" fmla="*/ -213 w 94202"/>
                  <a:gd name="connsiteY5" fmla="*/ 6907 h 37576"/>
                  <a:gd name="connsiteX6" fmla="*/ 3026 w 94202"/>
                  <a:gd name="connsiteY6" fmla="*/ 10707 h 37576"/>
                  <a:gd name="connsiteX7" fmla="*/ 93989 w 94202"/>
                  <a:gd name="connsiteY7" fmla="*/ 37501 h 37576"/>
                  <a:gd name="connsiteX8" fmla="*/ 91894 w 94202"/>
                  <a:gd name="connsiteY8" fmla="*/ 32948 h 37576"/>
                  <a:gd name="connsiteX9" fmla="*/ 93989 w 94202"/>
                  <a:gd name="connsiteY9" fmla="*/ 37501 h 3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202" h="37576">
                    <a:moveTo>
                      <a:pt x="5788" y="11593"/>
                    </a:moveTo>
                    <a:lnTo>
                      <a:pt x="9693" y="8193"/>
                    </a:lnTo>
                    <a:lnTo>
                      <a:pt x="9217" y="3421"/>
                    </a:lnTo>
                    <a:lnTo>
                      <a:pt x="5407" y="-75"/>
                    </a:lnTo>
                    <a:lnTo>
                      <a:pt x="740" y="1639"/>
                    </a:lnTo>
                    <a:lnTo>
                      <a:pt x="-213" y="6907"/>
                    </a:lnTo>
                    <a:lnTo>
                      <a:pt x="3026" y="10707"/>
                    </a:lnTo>
                    <a:close/>
                    <a:moveTo>
                      <a:pt x="93989" y="37501"/>
                    </a:moveTo>
                    <a:lnTo>
                      <a:pt x="91894" y="32948"/>
                    </a:lnTo>
                    <a:lnTo>
                      <a:pt x="93989" y="37501"/>
                    </a:lnTo>
                    <a:close/>
                  </a:path>
                </a:pathLst>
              </a:custGeom>
              <a:solidFill>
                <a:srgbClr val="E0E0E0"/>
              </a:solidFill>
              <a:ln w="3175" cap="flat">
                <a:solidFill>
                  <a:srgbClr val="FFFFFF"/>
                </a:solidFill>
                <a:prstDash val="solid"/>
                <a:miter/>
              </a:ln>
            </p:spPr>
            <p:txBody>
              <a:bodyPr rtlCol="0" anchor="ctr"/>
              <a:lstStyle/>
              <a:p>
                <a:endParaRPr lang="en-GB"/>
              </a:p>
            </p:txBody>
          </p:sp>
          <p:sp>
            <p:nvSpPr>
              <p:cNvPr id="183" name="Freeform: Shape 182">
                <a:extLst>
                  <a:ext uri="{FF2B5EF4-FFF2-40B4-BE49-F238E27FC236}">
                    <a16:creationId xmlns:a16="http://schemas.microsoft.com/office/drawing/2014/main" id="{B5B9FF3B-A3F2-B902-B966-C2FF69F99106}"/>
                  </a:ext>
                </a:extLst>
              </p:cNvPr>
              <p:cNvSpPr/>
              <p:nvPr/>
            </p:nvSpPr>
            <p:spPr>
              <a:xfrm>
                <a:off x="7657643" y="4736125"/>
                <a:ext cx="37099" cy="23841"/>
              </a:xfrm>
              <a:custGeom>
                <a:avLst/>
                <a:gdLst>
                  <a:gd name="connsiteX0" fmla="*/ 12665 w 37099"/>
                  <a:gd name="connsiteY0" fmla="*/ 9260 h 23841"/>
                  <a:gd name="connsiteX1" fmla="*/ 17675 w 37099"/>
                  <a:gd name="connsiteY1" fmla="*/ 5488 h 23841"/>
                  <a:gd name="connsiteX2" fmla="*/ 13045 w 37099"/>
                  <a:gd name="connsiteY2" fmla="*/ 8221 h 23841"/>
                  <a:gd name="connsiteX3" fmla="*/ -213 w 37099"/>
                  <a:gd name="connsiteY3" fmla="*/ 23766 h 23841"/>
                  <a:gd name="connsiteX4" fmla="*/ 5445 w 37099"/>
                  <a:gd name="connsiteY4" fmla="*/ 22661 h 23841"/>
                  <a:gd name="connsiteX5" fmla="*/ 8845 w 37099"/>
                  <a:gd name="connsiteY5" fmla="*/ 18213 h 23841"/>
                  <a:gd name="connsiteX6" fmla="*/ 12217 w 37099"/>
                  <a:gd name="connsiteY6" fmla="*/ 21642 h 23841"/>
                  <a:gd name="connsiteX7" fmla="*/ 17017 w 37099"/>
                  <a:gd name="connsiteY7" fmla="*/ 21918 h 23841"/>
                  <a:gd name="connsiteX8" fmla="*/ 21771 w 37099"/>
                  <a:gd name="connsiteY8" fmla="*/ 22899 h 23841"/>
                  <a:gd name="connsiteX9" fmla="*/ 26628 w 37099"/>
                  <a:gd name="connsiteY9" fmla="*/ 22614 h 23841"/>
                  <a:gd name="connsiteX10" fmla="*/ 22227 w 37099"/>
                  <a:gd name="connsiteY10" fmla="*/ 20537 h 23841"/>
                  <a:gd name="connsiteX11" fmla="*/ 19303 w 37099"/>
                  <a:gd name="connsiteY11" fmla="*/ 16727 h 23841"/>
                  <a:gd name="connsiteX12" fmla="*/ 23866 w 37099"/>
                  <a:gd name="connsiteY12" fmla="*/ 14803 h 23841"/>
                  <a:gd name="connsiteX13" fmla="*/ 28686 w 37099"/>
                  <a:gd name="connsiteY13" fmla="*/ 14632 h 23841"/>
                  <a:gd name="connsiteX14" fmla="*/ 33001 w 37099"/>
                  <a:gd name="connsiteY14" fmla="*/ 16889 h 23841"/>
                  <a:gd name="connsiteX15" fmla="*/ 36886 w 37099"/>
                  <a:gd name="connsiteY15" fmla="*/ 12174 h 23841"/>
                  <a:gd name="connsiteX16" fmla="*/ 33981 w 37099"/>
                  <a:gd name="connsiteY16" fmla="*/ 7717 h 23841"/>
                  <a:gd name="connsiteX17" fmla="*/ 29610 w 37099"/>
                  <a:gd name="connsiteY17" fmla="*/ 10669 h 23841"/>
                  <a:gd name="connsiteX18" fmla="*/ 24552 w 37099"/>
                  <a:gd name="connsiteY18" fmla="*/ 11050 h 23841"/>
                  <a:gd name="connsiteX19" fmla="*/ 20332 w 37099"/>
                  <a:gd name="connsiteY19" fmla="*/ 13784 h 23841"/>
                  <a:gd name="connsiteX20" fmla="*/ 14779 w 37099"/>
                  <a:gd name="connsiteY20" fmla="*/ 13013 h 23841"/>
                  <a:gd name="connsiteX21" fmla="*/ 18484 w 37099"/>
                  <a:gd name="connsiteY21" fmla="*/ 9726 h 23841"/>
                  <a:gd name="connsiteX22" fmla="*/ 20847 w 37099"/>
                  <a:gd name="connsiteY22" fmla="*/ 5192 h 23841"/>
                  <a:gd name="connsiteX23" fmla="*/ 17303 w 37099"/>
                  <a:gd name="connsiteY23" fmla="*/ 8640 h 23841"/>
                  <a:gd name="connsiteX24" fmla="*/ 12007 w 37099"/>
                  <a:gd name="connsiteY24" fmla="*/ 9460 h 23841"/>
                  <a:gd name="connsiteX25" fmla="*/ 12207 w 37099"/>
                  <a:gd name="connsiteY25" fmla="*/ 4478 h 23841"/>
                  <a:gd name="connsiteX26" fmla="*/ 14245 w 37099"/>
                  <a:gd name="connsiteY26" fmla="*/ -75 h 23841"/>
                  <a:gd name="connsiteX27" fmla="*/ 9626 w 37099"/>
                  <a:gd name="connsiteY27" fmla="*/ 1468 h 23841"/>
                  <a:gd name="connsiteX28" fmla="*/ 7521 w 37099"/>
                  <a:gd name="connsiteY28" fmla="*/ 6421 h 23841"/>
                  <a:gd name="connsiteX29" fmla="*/ 5854 w 37099"/>
                  <a:gd name="connsiteY29" fmla="*/ 10955 h 23841"/>
                  <a:gd name="connsiteX30" fmla="*/ 2730 w 37099"/>
                  <a:gd name="connsiteY30" fmla="*/ 15184 h 23841"/>
                  <a:gd name="connsiteX31" fmla="*/ 901 w 37099"/>
                  <a:gd name="connsiteY31" fmla="*/ 19928 h 2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099" h="23841">
                    <a:moveTo>
                      <a:pt x="12665" y="9260"/>
                    </a:moveTo>
                    <a:lnTo>
                      <a:pt x="17675" y="5488"/>
                    </a:lnTo>
                    <a:lnTo>
                      <a:pt x="13045" y="8221"/>
                    </a:lnTo>
                    <a:close/>
                    <a:moveTo>
                      <a:pt x="-213" y="23766"/>
                    </a:moveTo>
                    <a:lnTo>
                      <a:pt x="5445" y="22661"/>
                    </a:lnTo>
                    <a:lnTo>
                      <a:pt x="8845" y="18213"/>
                    </a:lnTo>
                    <a:lnTo>
                      <a:pt x="12217" y="21642"/>
                    </a:lnTo>
                    <a:lnTo>
                      <a:pt x="17017" y="21918"/>
                    </a:lnTo>
                    <a:lnTo>
                      <a:pt x="21771" y="22899"/>
                    </a:lnTo>
                    <a:lnTo>
                      <a:pt x="26628" y="22614"/>
                    </a:lnTo>
                    <a:lnTo>
                      <a:pt x="22227" y="20537"/>
                    </a:lnTo>
                    <a:lnTo>
                      <a:pt x="19303" y="16727"/>
                    </a:lnTo>
                    <a:lnTo>
                      <a:pt x="23866" y="14803"/>
                    </a:lnTo>
                    <a:lnTo>
                      <a:pt x="28686" y="14632"/>
                    </a:lnTo>
                    <a:lnTo>
                      <a:pt x="33001" y="16889"/>
                    </a:lnTo>
                    <a:lnTo>
                      <a:pt x="36886" y="12174"/>
                    </a:lnTo>
                    <a:lnTo>
                      <a:pt x="33981" y="7717"/>
                    </a:lnTo>
                    <a:lnTo>
                      <a:pt x="29610" y="10669"/>
                    </a:lnTo>
                    <a:lnTo>
                      <a:pt x="24552" y="11050"/>
                    </a:lnTo>
                    <a:lnTo>
                      <a:pt x="20332" y="13784"/>
                    </a:lnTo>
                    <a:lnTo>
                      <a:pt x="14779" y="13013"/>
                    </a:lnTo>
                    <a:lnTo>
                      <a:pt x="18484" y="9726"/>
                    </a:lnTo>
                    <a:lnTo>
                      <a:pt x="20847" y="5192"/>
                    </a:lnTo>
                    <a:lnTo>
                      <a:pt x="17303" y="8640"/>
                    </a:lnTo>
                    <a:lnTo>
                      <a:pt x="12007" y="9460"/>
                    </a:lnTo>
                    <a:lnTo>
                      <a:pt x="12207" y="4478"/>
                    </a:lnTo>
                    <a:lnTo>
                      <a:pt x="14245" y="-75"/>
                    </a:lnTo>
                    <a:lnTo>
                      <a:pt x="9626" y="1468"/>
                    </a:lnTo>
                    <a:lnTo>
                      <a:pt x="7521" y="6421"/>
                    </a:lnTo>
                    <a:lnTo>
                      <a:pt x="5854" y="10955"/>
                    </a:lnTo>
                    <a:lnTo>
                      <a:pt x="2730" y="15184"/>
                    </a:lnTo>
                    <a:lnTo>
                      <a:pt x="901" y="19928"/>
                    </a:lnTo>
                    <a:close/>
                  </a:path>
                </a:pathLst>
              </a:custGeom>
              <a:solidFill>
                <a:srgbClr val="E0E0E0"/>
              </a:solidFill>
              <a:ln w="3175" cap="flat">
                <a:solidFill>
                  <a:srgbClr val="FFFFFF"/>
                </a:solidFill>
                <a:prstDash val="solid"/>
                <a:miter/>
              </a:ln>
            </p:spPr>
            <p:txBody>
              <a:bodyPr rtlCol="0" anchor="ctr"/>
              <a:lstStyle/>
              <a:p>
                <a:endParaRPr lang="en-GB"/>
              </a:p>
            </p:txBody>
          </p:sp>
          <p:sp>
            <p:nvSpPr>
              <p:cNvPr id="184" name="Freeform: Shape 183">
                <a:extLst>
                  <a:ext uri="{FF2B5EF4-FFF2-40B4-BE49-F238E27FC236}">
                    <a16:creationId xmlns:a16="http://schemas.microsoft.com/office/drawing/2014/main" id="{2CC6C5B7-7902-1D98-479A-E36DCB7CB580}"/>
                  </a:ext>
                </a:extLst>
              </p:cNvPr>
              <p:cNvSpPr/>
              <p:nvPr/>
            </p:nvSpPr>
            <p:spPr>
              <a:xfrm>
                <a:off x="7189600" y="4426329"/>
                <a:ext cx="14546" cy="23914"/>
              </a:xfrm>
              <a:custGeom>
                <a:avLst/>
                <a:gdLst>
                  <a:gd name="connsiteX0" fmla="*/ 4921 w 5133"/>
                  <a:gd name="connsiteY0" fmla="*/ 8364 h 8439"/>
                  <a:gd name="connsiteX1" fmla="*/ 2978 w 5133"/>
                  <a:gd name="connsiteY1" fmla="*/ 3973 h 8439"/>
                  <a:gd name="connsiteX2" fmla="*/ -213 w 5133"/>
                  <a:gd name="connsiteY2" fmla="*/ -75 h 8439"/>
                  <a:gd name="connsiteX3" fmla="*/ 1854 w 5133"/>
                  <a:gd name="connsiteY3" fmla="*/ 4421 h 8439"/>
                  <a:gd name="connsiteX4" fmla="*/ 4893 w 5133"/>
                  <a:gd name="connsiteY4" fmla="*/ 8297 h 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 h="8439">
                    <a:moveTo>
                      <a:pt x="4921" y="8364"/>
                    </a:moveTo>
                    <a:lnTo>
                      <a:pt x="2978" y="3973"/>
                    </a:lnTo>
                    <a:lnTo>
                      <a:pt x="-213" y="-75"/>
                    </a:lnTo>
                    <a:lnTo>
                      <a:pt x="1854" y="4421"/>
                    </a:lnTo>
                    <a:lnTo>
                      <a:pt x="4893" y="8297"/>
                    </a:lnTo>
                    <a:close/>
                  </a:path>
                </a:pathLst>
              </a:custGeom>
              <a:solidFill>
                <a:srgbClr val="E0E0E0"/>
              </a:solidFill>
              <a:ln w="3175" cap="flat">
                <a:solidFill>
                  <a:srgbClr val="FFFFFF"/>
                </a:solidFill>
                <a:prstDash val="solid"/>
                <a:miter/>
              </a:ln>
            </p:spPr>
            <p:txBody>
              <a:bodyPr rtlCol="0" anchor="ctr"/>
              <a:lstStyle/>
              <a:p>
                <a:endParaRPr lang="en-GB"/>
              </a:p>
            </p:txBody>
          </p:sp>
          <p:sp>
            <p:nvSpPr>
              <p:cNvPr id="185" name="Freeform: Shape 184">
                <a:extLst>
                  <a:ext uri="{FF2B5EF4-FFF2-40B4-BE49-F238E27FC236}">
                    <a16:creationId xmlns:a16="http://schemas.microsoft.com/office/drawing/2014/main" id="{2D138020-3A53-11E2-60F5-0F848166054C}"/>
                  </a:ext>
                </a:extLst>
              </p:cNvPr>
              <p:cNvSpPr/>
              <p:nvPr/>
            </p:nvSpPr>
            <p:spPr>
              <a:xfrm>
                <a:off x="7196509" y="4351049"/>
                <a:ext cx="43862" cy="54792"/>
              </a:xfrm>
              <a:custGeom>
                <a:avLst/>
                <a:gdLst>
                  <a:gd name="connsiteX0" fmla="*/ 12703 w 15478"/>
                  <a:gd name="connsiteY0" fmla="*/ 19261 h 19335"/>
                  <a:gd name="connsiteX1" fmla="*/ 15265 w 15478"/>
                  <a:gd name="connsiteY1" fmla="*/ 14908 h 19335"/>
                  <a:gd name="connsiteX2" fmla="*/ 12369 w 15478"/>
                  <a:gd name="connsiteY2" fmla="*/ 11060 h 19335"/>
                  <a:gd name="connsiteX3" fmla="*/ 8598 w 15478"/>
                  <a:gd name="connsiteY3" fmla="*/ 7945 h 19335"/>
                  <a:gd name="connsiteX4" fmla="*/ 9150 w 15478"/>
                  <a:gd name="connsiteY4" fmla="*/ 2620 h 19335"/>
                  <a:gd name="connsiteX5" fmla="*/ 4578 w 15478"/>
                  <a:gd name="connsiteY5" fmla="*/ 735 h 19335"/>
                  <a:gd name="connsiteX6" fmla="*/ -213 w 15478"/>
                  <a:gd name="connsiteY6" fmla="*/ -75 h 19335"/>
                  <a:gd name="connsiteX7" fmla="*/ 3750 w 15478"/>
                  <a:gd name="connsiteY7" fmla="*/ 3173 h 19335"/>
                  <a:gd name="connsiteX8" fmla="*/ 5226 w 15478"/>
                  <a:gd name="connsiteY8" fmla="*/ 7802 h 19335"/>
                  <a:gd name="connsiteX9" fmla="*/ 7407 w 15478"/>
                  <a:gd name="connsiteY9" fmla="*/ 12136 h 19335"/>
                  <a:gd name="connsiteX10" fmla="*/ 9045 w 15478"/>
                  <a:gd name="connsiteY10" fmla="*/ 17746 h 19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78" h="19335">
                    <a:moveTo>
                      <a:pt x="12703" y="19261"/>
                    </a:moveTo>
                    <a:lnTo>
                      <a:pt x="15265" y="14908"/>
                    </a:lnTo>
                    <a:lnTo>
                      <a:pt x="12369" y="11060"/>
                    </a:lnTo>
                    <a:lnTo>
                      <a:pt x="8598" y="7945"/>
                    </a:lnTo>
                    <a:lnTo>
                      <a:pt x="9150" y="2620"/>
                    </a:lnTo>
                    <a:lnTo>
                      <a:pt x="4578" y="735"/>
                    </a:lnTo>
                    <a:lnTo>
                      <a:pt x="-213" y="-75"/>
                    </a:lnTo>
                    <a:lnTo>
                      <a:pt x="3750" y="3173"/>
                    </a:lnTo>
                    <a:lnTo>
                      <a:pt x="5226" y="7802"/>
                    </a:lnTo>
                    <a:lnTo>
                      <a:pt x="7407" y="12136"/>
                    </a:lnTo>
                    <a:lnTo>
                      <a:pt x="9045" y="17746"/>
                    </a:lnTo>
                    <a:close/>
                  </a:path>
                </a:pathLst>
              </a:custGeom>
              <a:solidFill>
                <a:srgbClr val="E0E0E0"/>
              </a:solidFill>
              <a:ln w="3175" cap="flat">
                <a:solidFill>
                  <a:srgbClr val="FFFFFF"/>
                </a:solidFill>
                <a:prstDash val="solid"/>
                <a:miter/>
              </a:ln>
            </p:spPr>
            <p:txBody>
              <a:bodyPr rtlCol="0" anchor="ctr"/>
              <a:lstStyle/>
              <a:p>
                <a:endParaRPr lang="en-GB"/>
              </a:p>
            </p:txBody>
          </p:sp>
          <p:sp>
            <p:nvSpPr>
              <p:cNvPr id="186" name="Freeform: Shape 185">
                <a:extLst>
                  <a:ext uri="{FF2B5EF4-FFF2-40B4-BE49-F238E27FC236}">
                    <a16:creationId xmlns:a16="http://schemas.microsoft.com/office/drawing/2014/main" id="{905AC01B-F8FE-00E5-4EFE-D7429E115C66}"/>
                  </a:ext>
                </a:extLst>
              </p:cNvPr>
              <p:cNvSpPr/>
              <p:nvPr/>
            </p:nvSpPr>
            <p:spPr>
              <a:xfrm>
                <a:off x="7212597" y="4477640"/>
                <a:ext cx="43643" cy="26505"/>
              </a:xfrm>
              <a:custGeom>
                <a:avLst/>
                <a:gdLst>
                  <a:gd name="connsiteX0" fmla="*/ 15189 w 15401"/>
                  <a:gd name="connsiteY0" fmla="*/ 9278 h 9353"/>
                  <a:gd name="connsiteX1" fmla="*/ 11665 w 15401"/>
                  <a:gd name="connsiteY1" fmla="*/ 5612 h 9353"/>
                  <a:gd name="connsiteX2" fmla="*/ 8560 w 15401"/>
                  <a:gd name="connsiteY2" fmla="*/ 1782 h 9353"/>
                  <a:gd name="connsiteX3" fmla="*/ 4178 w 15401"/>
                  <a:gd name="connsiteY3" fmla="*/ 3678 h 9353"/>
                  <a:gd name="connsiteX4" fmla="*/ -213 w 15401"/>
                  <a:gd name="connsiteY4" fmla="*/ -75 h 9353"/>
                  <a:gd name="connsiteX5" fmla="*/ 1759 w 15401"/>
                  <a:gd name="connsiteY5" fmla="*/ 4316 h 9353"/>
                  <a:gd name="connsiteX6" fmla="*/ 5835 w 15401"/>
                  <a:gd name="connsiteY6" fmla="*/ 7078 h 9353"/>
                  <a:gd name="connsiteX7" fmla="*/ 10350 w 15401"/>
                  <a:gd name="connsiteY7" fmla="*/ 8917 h 9353"/>
                  <a:gd name="connsiteX8" fmla="*/ 15189 w 15401"/>
                  <a:gd name="connsiteY8" fmla="*/ 9278 h 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01" h="9353">
                    <a:moveTo>
                      <a:pt x="15189" y="9278"/>
                    </a:moveTo>
                    <a:lnTo>
                      <a:pt x="11665" y="5612"/>
                    </a:lnTo>
                    <a:lnTo>
                      <a:pt x="8560" y="1782"/>
                    </a:lnTo>
                    <a:lnTo>
                      <a:pt x="4178" y="3678"/>
                    </a:lnTo>
                    <a:lnTo>
                      <a:pt x="-213" y="-75"/>
                    </a:lnTo>
                    <a:lnTo>
                      <a:pt x="1759" y="4316"/>
                    </a:lnTo>
                    <a:lnTo>
                      <a:pt x="5835" y="7078"/>
                    </a:lnTo>
                    <a:lnTo>
                      <a:pt x="10350" y="8917"/>
                    </a:lnTo>
                    <a:lnTo>
                      <a:pt x="15189" y="9278"/>
                    </a:lnTo>
                    <a:close/>
                  </a:path>
                </a:pathLst>
              </a:custGeom>
              <a:solidFill>
                <a:srgbClr val="E0E0E0"/>
              </a:solidFill>
              <a:ln w="3175" cap="flat">
                <a:solidFill>
                  <a:srgbClr val="FFFFFF"/>
                </a:solidFill>
                <a:prstDash val="solid"/>
                <a:miter/>
              </a:ln>
            </p:spPr>
            <p:txBody>
              <a:bodyPr rtlCol="0" anchor="ctr"/>
              <a:lstStyle/>
              <a:p>
                <a:endParaRPr lang="en-GB"/>
              </a:p>
            </p:txBody>
          </p:sp>
          <p:sp>
            <p:nvSpPr>
              <p:cNvPr id="187" name="Freeform: Shape 186">
                <a:extLst>
                  <a:ext uri="{FF2B5EF4-FFF2-40B4-BE49-F238E27FC236}">
                    <a16:creationId xmlns:a16="http://schemas.microsoft.com/office/drawing/2014/main" id="{CCB363FC-B0A6-B312-D28E-3BA399A9A49A}"/>
                  </a:ext>
                </a:extLst>
              </p:cNvPr>
              <p:cNvSpPr/>
              <p:nvPr/>
            </p:nvSpPr>
            <p:spPr>
              <a:xfrm>
                <a:off x="7296109" y="4520099"/>
                <a:ext cx="16787" cy="18893"/>
              </a:xfrm>
              <a:custGeom>
                <a:avLst/>
                <a:gdLst>
                  <a:gd name="connsiteX0" fmla="*/ 5712 w 5924"/>
                  <a:gd name="connsiteY0" fmla="*/ 6593 h 6667"/>
                  <a:gd name="connsiteX1" fmla="*/ 4093 w 5924"/>
                  <a:gd name="connsiteY1" fmla="*/ 2087 h 6667"/>
                  <a:gd name="connsiteX2" fmla="*/ -213 w 5924"/>
                  <a:gd name="connsiteY2" fmla="*/ -75 h 6667"/>
                  <a:gd name="connsiteX3" fmla="*/ 2464 w 5924"/>
                  <a:gd name="connsiteY3" fmla="*/ 3935 h 6667"/>
                </a:gdLst>
                <a:ahLst/>
                <a:cxnLst>
                  <a:cxn ang="0">
                    <a:pos x="connsiteX0" y="connsiteY0"/>
                  </a:cxn>
                  <a:cxn ang="0">
                    <a:pos x="connsiteX1" y="connsiteY1"/>
                  </a:cxn>
                  <a:cxn ang="0">
                    <a:pos x="connsiteX2" y="connsiteY2"/>
                  </a:cxn>
                  <a:cxn ang="0">
                    <a:pos x="connsiteX3" y="connsiteY3"/>
                  </a:cxn>
                </a:cxnLst>
                <a:rect l="l" t="t" r="r" b="b"/>
                <a:pathLst>
                  <a:path w="5924" h="6667">
                    <a:moveTo>
                      <a:pt x="5712" y="6593"/>
                    </a:moveTo>
                    <a:lnTo>
                      <a:pt x="4093" y="2087"/>
                    </a:lnTo>
                    <a:lnTo>
                      <a:pt x="-213" y="-75"/>
                    </a:lnTo>
                    <a:lnTo>
                      <a:pt x="2464" y="3935"/>
                    </a:lnTo>
                    <a:close/>
                  </a:path>
                </a:pathLst>
              </a:custGeom>
              <a:solidFill>
                <a:srgbClr val="E0E0E0"/>
              </a:solidFill>
              <a:ln w="3175" cap="flat">
                <a:solidFill>
                  <a:srgbClr val="FFFFFF"/>
                </a:solidFill>
                <a:prstDash val="solid"/>
                <a:miter/>
              </a:ln>
            </p:spPr>
            <p:txBody>
              <a:bodyPr rtlCol="0" anchor="ctr"/>
              <a:lstStyle/>
              <a:p>
                <a:endParaRPr lang="en-GB"/>
              </a:p>
            </p:txBody>
          </p:sp>
          <p:sp>
            <p:nvSpPr>
              <p:cNvPr id="188" name="Freeform: Shape 187">
                <a:extLst>
                  <a:ext uri="{FF2B5EF4-FFF2-40B4-BE49-F238E27FC236}">
                    <a16:creationId xmlns:a16="http://schemas.microsoft.com/office/drawing/2014/main" id="{4AA5E3BE-F3F0-A912-EFA2-FDAB9B3CAEAC}"/>
                  </a:ext>
                </a:extLst>
              </p:cNvPr>
              <p:cNvSpPr/>
              <p:nvPr/>
            </p:nvSpPr>
            <p:spPr>
              <a:xfrm>
                <a:off x="10692377" y="3523878"/>
                <a:ext cx="61890" cy="73687"/>
              </a:xfrm>
              <a:custGeom>
                <a:avLst/>
                <a:gdLst>
                  <a:gd name="connsiteX0" fmla="*/ 1149 w 21840"/>
                  <a:gd name="connsiteY0" fmla="*/ 25928 h 26003"/>
                  <a:gd name="connsiteX1" fmla="*/ 4016 w 21840"/>
                  <a:gd name="connsiteY1" fmla="*/ 21918 h 26003"/>
                  <a:gd name="connsiteX2" fmla="*/ 5883 w 21840"/>
                  <a:gd name="connsiteY2" fmla="*/ 17470 h 26003"/>
                  <a:gd name="connsiteX3" fmla="*/ 5512 w 21840"/>
                  <a:gd name="connsiteY3" fmla="*/ 12708 h 26003"/>
                  <a:gd name="connsiteX4" fmla="*/ 10569 w 21840"/>
                  <a:gd name="connsiteY4" fmla="*/ 13146 h 26003"/>
                  <a:gd name="connsiteX5" fmla="*/ 12912 w 21840"/>
                  <a:gd name="connsiteY5" fmla="*/ 8802 h 26003"/>
                  <a:gd name="connsiteX6" fmla="*/ 16951 w 21840"/>
                  <a:gd name="connsiteY6" fmla="*/ 6116 h 26003"/>
                  <a:gd name="connsiteX7" fmla="*/ 21628 w 21840"/>
                  <a:gd name="connsiteY7" fmla="*/ 4392 h 26003"/>
                  <a:gd name="connsiteX8" fmla="*/ 19751 w 21840"/>
                  <a:gd name="connsiteY8" fmla="*/ -75 h 26003"/>
                  <a:gd name="connsiteX9" fmla="*/ 14627 w 21840"/>
                  <a:gd name="connsiteY9" fmla="*/ 763 h 26003"/>
                  <a:gd name="connsiteX10" fmla="*/ 13608 w 21840"/>
                  <a:gd name="connsiteY10" fmla="*/ 5516 h 26003"/>
                  <a:gd name="connsiteX11" fmla="*/ 8702 w 21840"/>
                  <a:gd name="connsiteY11" fmla="*/ 6145 h 26003"/>
                  <a:gd name="connsiteX12" fmla="*/ 4730 w 21840"/>
                  <a:gd name="connsiteY12" fmla="*/ 3249 h 26003"/>
                  <a:gd name="connsiteX13" fmla="*/ 3797 w 21840"/>
                  <a:gd name="connsiteY13" fmla="*/ 7983 h 26003"/>
                  <a:gd name="connsiteX14" fmla="*/ 2197 w 21840"/>
                  <a:gd name="connsiteY14" fmla="*/ 12850 h 26003"/>
                  <a:gd name="connsiteX15" fmla="*/ -70 w 21840"/>
                  <a:gd name="connsiteY15" fmla="*/ 17099 h 26003"/>
                  <a:gd name="connsiteX16" fmla="*/ -213 w 21840"/>
                  <a:gd name="connsiteY16" fmla="*/ 22099 h 2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40" h="26003">
                    <a:moveTo>
                      <a:pt x="1149" y="25928"/>
                    </a:moveTo>
                    <a:lnTo>
                      <a:pt x="4016" y="21918"/>
                    </a:lnTo>
                    <a:lnTo>
                      <a:pt x="5883" y="17470"/>
                    </a:lnTo>
                    <a:lnTo>
                      <a:pt x="5512" y="12708"/>
                    </a:lnTo>
                    <a:lnTo>
                      <a:pt x="10569" y="13146"/>
                    </a:lnTo>
                    <a:lnTo>
                      <a:pt x="12912" y="8802"/>
                    </a:lnTo>
                    <a:lnTo>
                      <a:pt x="16951" y="6116"/>
                    </a:lnTo>
                    <a:lnTo>
                      <a:pt x="21628" y="4392"/>
                    </a:lnTo>
                    <a:lnTo>
                      <a:pt x="19751" y="-75"/>
                    </a:lnTo>
                    <a:lnTo>
                      <a:pt x="14627" y="763"/>
                    </a:lnTo>
                    <a:lnTo>
                      <a:pt x="13608" y="5516"/>
                    </a:lnTo>
                    <a:lnTo>
                      <a:pt x="8702" y="6145"/>
                    </a:lnTo>
                    <a:lnTo>
                      <a:pt x="4730" y="3249"/>
                    </a:lnTo>
                    <a:lnTo>
                      <a:pt x="3797" y="7983"/>
                    </a:lnTo>
                    <a:lnTo>
                      <a:pt x="2197" y="12850"/>
                    </a:lnTo>
                    <a:lnTo>
                      <a:pt x="-70" y="17099"/>
                    </a:lnTo>
                    <a:lnTo>
                      <a:pt x="-213" y="22099"/>
                    </a:lnTo>
                    <a:close/>
                  </a:path>
                </a:pathLst>
              </a:custGeom>
              <a:solidFill>
                <a:srgbClr val="E0E0E0"/>
              </a:solidFill>
              <a:ln w="3175" cap="flat">
                <a:solidFill>
                  <a:srgbClr val="FFFFFF"/>
                </a:solidFill>
                <a:prstDash val="solid"/>
                <a:miter/>
              </a:ln>
            </p:spPr>
            <p:txBody>
              <a:bodyPr rtlCol="0" anchor="ctr"/>
              <a:lstStyle/>
              <a:p>
                <a:endParaRPr lang="en-GB"/>
              </a:p>
            </p:txBody>
          </p:sp>
          <p:sp>
            <p:nvSpPr>
              <p:cNvPr id="189" name="Freeform: Shape 188">
                <a:extLst>
                  <a:ext uri="{FF2B5EF4-FFF2-40B4-BE49-F238E27FC236}">
                    <a16:creationId xmlns:a16="http://schemas.microsoft.com/office/drawing/2014/main" id="{12119FE0-91E6-66DC-F015-5C8C9AB59694}"/>
                  </a:ext>
                </a:extLst>
              </p:cNvPr>
              <p:cNvSpPr/>
              <p:nvPr/>
            </p:nvSpPr>
            <p:spPr>
              <a:xfrm>
                <a:off x="10640470" y="3596353"/>
                <a:ext cx="28582" cy="53443"/>
              </a:xfrm>
              <a:custGeom>
                <a:avLst/>
                <a:gdLst>
                  <a:gd name="connsiteX0" fmla="*/ 4559 w 10086"/>
                  <a:gd name="connsiteY0" fmla="*/ 18784 h 18859"/>
                  <a:gd name="connsiteX1" fmla="*/ 2187 w 10086"/>
                  <a:gd name="connsiteY1" fmla="*/ 14308 h 18859"/>
                  <a:gd name="connsiteX2" fmla="*/ 4101 w 10086"/>
                  <a:gd name="connsiteY2" fmla="*/ 9802 h 18859"/>
                  <a:gd name="connsiteX3" fmla="*/ 5473 w 10086"/>
                  <a:gd name="connsiteY3" fmla="*/ 4983 h 18859"/>
                  <a:gd name="connsiteX4" fmla="*/ 9874 w 10086"/>
                  <a:gd name="connsiteY4" fmla="*/ 2897 h 18859"/>
                  <a:gd name="connsiteX5" fmla="*/ 6045 w 10086"/>
                  <a:gd name="connsiteY5" fmla="*/ -75 h 18859"/>
                  <a:gd name="connsiteX6" fmla="*/ 2530 w 10086"/>
                  <a:gd name="connsiteY6" fmla="*/ 3192 h 18859"/>
                  <a:gd name="connsiteX7" fmla="*/ 1368 w 10086"/>
                  <a:gd name="connsiteY7" fmla="*/ 7916 h 18859"/>
                  <a:gd name="connsiteX8" fmla="*/ -213 w 10086"/>
                  <a:gd name="connsiteY8" fmla="*/ 12612 h 18859"/>
                  <a:gd name="connsiteX9" fmla="*/ 1349 w 10086"/>
                  <a:gd name="connsiteY9" fmla="*/ 17184 h 18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6" h="18859">
                    <a:moveTo>
                      <a:pt x="4559" y="18784"/>
                    </a:moveTo>
                    <a:lnTo>
                      <a:pt x="2187" y="14308"/>
                    </a:lnTo>
                    <a:lnTo>
                      <a:pt x="4101" y="9802"/>
                    </a:lnTo>
                    <a:lnTo>
                      <a:pt x="5473" y="4983"/>
                    </a:lnTo>
                    <a:lnTo>
                      <a:pt x="9874" y="2897"/>
                    </a:lnTo>
                    <a:lnTo>
                      <a:pt x="6045" y="-75"/>
                    </a:lnTo>
                    <a:lnTo>
                      <a:pt x="2530" y="3192"/>
                    </a:lnTo>
                    <a:lnTo>
                      <a:pt x="1368" y="7916"/>
                    </a:lnTo>
                    <a:lnTo>
                      <a:pt x="-213" y="12612"/>
                    </a:lnTo>
                    <a:lnTo>
                      <a:pt x="1349" y="17184"/>
                    </a:lnTo>
                    <a:close/>
                  </a:path>
                </a:pathLst>
              </a:custGeom>
              <a:solidFill>
                <a:srgbClr val="E0E0E0"/>
              </a:solidFill>
              <a:ln w="3175" cap="flat">
                <a:solidFill>
                  <a:srgbClr val="FFFFFF"/>
                </a:solidFill>
                <a:prstDash val="solid"/>
                <a:miter/>
              </a:ln>
            </p:spPr>
            <p:txBody>
              <a:bodyPr rtlCol="0" anchor="ctr"/>
              <a:lstStyle/>
              <a:p>
                <a:endParaRPr lang="en-GB"/>
              </a:p>
            </p:txBody>
          </p:sp>
          <p:sp>
            <p:nvSpPr>
              <p:cNvPr id="190" name="Freeform: Shape 189">
                <a:extLst>
                  <a:ext uri="{FF2B5EF4-FFF2-40B4-BE49-F238E27FC236}">
                    <a16:creationId xmlns:a16="http://schemas.microsoft.com/office/drawing/2014/main" id="{79C3E161-05D0-44E5-B52A-418F8ABEDAB3}"/>
                  </a:ext>
                </a:extLst>
              </p:cNvPr>
              <p:cNvSpPr/>
              <p:nvPr/>
            </p:nvSpPr>
            <p:spPr>
              <a:xfrm>
                <a:off x="11392196" y="5694951"/>
                <a:ext cx="8365" cy="27397"/>
              </a:xfrm>
              <a:custGeom>
                <a:avLst/>
                <a:gdLst>
                  <a:gd name="connsiteX0" fmla="*/ 1254 w 2952"/>
                  <a:gd name="connsiteY0" fmla="*/ 9593 h 9668"/>
                  <a:gd name="connsiteX1" fmla="*/ 2740 w 2952"/>
                  <a:gd name="connsiteY1" fmla="*/ 4926 h 9668"/>
                  <a:gd name="connsiteX2" fmla="*/ 2616 w 2952"/>
                  <a:gd name="connsiteY2" fmla="*/ -75 h 9668"/>
                  <a:gd name="connsiteX3" fmla="*/ 320 w 2952"/>
                  <a:gd name="connsiteY3" fmla="*/ 4173 h 9668"/>
                  <a:gd name="connsiteX4" fmla="*/ -213 w 2952"/>
                  <a:gd name="connsiteY4" fmla="*/ 9031 h 9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 h="9668">
                    <a:moveTo>
                      <a:pt x="1254" y="9593"/>
                    </a:moveTo>
                    <a:lnTo>
                      <a:pt x="2740" y="4926"/>
                    </a:lnTo>
                    <a:lnTo>
                      <a:pt x="2616" y="-75"/>
                    </a:lnTo>
                    <a:lnTo>
                      <a:pt x="320" y="4173"/>
                    </a:lnTo>
                    <a:lnTo>
                      <a:pt x="-213" y="9031"/>
                    </a:lnTo>
                    <a:close/>
                  </a:path>
                </a:pathLst>
              </a:custGeom>
              <a:solidFill>
                <a:srgbClr val="E0E0E0"/>
              </a:solidFill>
              <a:ln w="3175" cap="flat">
                <a:solidFill>
                  <a:srgbClr val="FFFFFF"/>
                </a:solidFill>
                <a:prstDash val="solid"/>
                <a:miter/>
              </a:ln>
            </p:spPr>
            <p:txBody>
              <a:bodyPr rtlCol="0" anchor="ctr"/>
              <a:lstStyle/>
              <a:p>
                <a:endParaRPr lang="en-GB"/>
              </a:p>
            </p:txBody>
          </p:sp>
          <p:sp>
            <p:nvSpPr>
              <p:cNvPr id="191" name="Freeform: Shape 190">
                <a:extLst>
                  <a:ext uri="{FF2B5EF4-FFF2-40B4-BE49-F238E27FC236}">
                    <a16:creationId xmlns:a16="http://schemas.microsoft.com/office/drawing/2014/main" id="{5ECE22D6-614C-1D22-606F-AA656A5D459B}"/>
                  </a:ext>
                </a:extLst>
              </p:cNvPr>
              <p:cNvSpPr/>
              <p:nvPr/>
            </p:nvSpPr>
            <p:spPr>
              <a:xfrm>
                <a:off x="5239320" y="4952132"/>
                <a:ext cx="1314904" cy="151985"/>
              </a:xfrm>
              <a:custGeom>
                <a:avLst/>
                <a:gdLst>
                  <a:gd name="connsiteX0" fmla="*/ 643763 w 643975"/>
                  <a:gd name="connsiteY0" fmla="*/ 5230 h 65741"/>
                  <a:gd name="connsiteX1" fmla="*/ 641067 w 643975"/>
                  <a:gd name="connsiteY1" fmla="*/ 163 h 65741"/>
                  <a:gd name="connsiteX2" fmla="*/ 643248 w 643975"/>
                  <a:gd name="connsiteY2" fmla="*/ 4859 h 65741"/>
                  <a:gd name="connsiteX3" fmla="*/ 806 w 643975"/>
                  <a:gd name="connsiteY3" fmla="*/ 4773 h 65741"/>
                  <a:gd name="connsiteX4" fmla="*/ -213 w 643975"/>
                  <a:gd name="connsiteY4" fmla="*/ -75 h 65741"/>
                  <a:gd name="connsiteX5" fmla="*/ 1035 w 643975"/>
                  <a:gd name="connsiteY5" fmla="*/ 4544 h 65741"/>
                  <a:gd name="connsiteX6" fmla="*/ 31153 w 643975"/>
                  <a:gd name="connsiteY6" fmla="*/ 65667 h 65741"/>
                  <a:gd name="connsiteX7" fmla="*/ 29676 w 643975"/>
                  <a:gd name="connsiteY7" fmla="*/ 60875 h 65741"/>
                  <a:gd name="connsiteX8" fmla="*/ 31267 w 643975"/>
                  <a:gd name="connsiteY8" fmla="*/ 65447 h 6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975" h="65741">
                    <a:moveTo>
                      <a:pt x="643763" y="5230"/>
                    </a:moveTo>
                    <a:lnTo>
                      <a:pt x="641067" y="163"/>
                    </a:lnTo>
                    <a:lnTo>
                      <a:pt x="643248" y="4859"/>
                    </a:lnTo>
                    <a:close/>
                    <a:moveTo>
                      <a:pt x="806" y="4773"/>
                    </a:moveTo>
                    <a:lnTo>
                      <a:pt x="-213" y="-75"/>
                    </a:lnTo>
                    <a:lnTo>
                      <a:pt x="1035" y="4544"/>
                    </a:lnTo>
                    <a:close/>
                    <a:moveTo>
                      <a:pt x="31153" y="65667"/>
                    </a:moveTo>
                    <a:lnTo>
                      <a:pt x="29676" y="60875"/>
                    </a:lnTo>
                    <a:lnTo>
                      <a:pt x="31267" y="65447"/>
                    </a:lnTo>
                    <a:close/>
                  </a:path>
                </a:pathLst>
              </a:custGeom>
              <a:solidFill>
                <a:srgbClr val="E0E0E0"/>
              </a:solidFill>
              <a:ln w="3175" cap="flat">
                <a:solidFill>
                  <a:srgbClr val="FFFFFF"/>
                </a:solidFill>
                <a:prstDash val="solid"/>
                <a:miter/>
              </a:ln>
            </p:spPr>
            <p:txBody>
              <a:bodyPr rtlCol="0" anchor="ctr"/>
              <a:lstStyle/>
              <a:p>
                <a:endParaRPr lang="en-GB"/>
              </a:p>
            </p:txBody>
          </p:sp>
          <p:sp>
            <p:nvSpPr>
              <p:cNvPr id="192" name="Freeform: Shape 191">
                <a:extLst>
                  <a:ext uri="{FF2B5EF4-FFF2-40B4-BE49-F238E27FC236}">
                    <a16:creationId xmlns:a16="http://schemas.microsoft.com/office/drawing/2014/main" id="{DD72330F-DBFD-D13C-142C-F43A582A3CBD}"/>
                  </a:ext>
                </a:extLst>
              </p:cNvPr>
              <p:cNvSpPr/>
              <p:nvPr/>
            </p:nvSpPr>
            <p:spPr>
              <a:xfrm>
                <a:off x="6114645" y="6114909"/>
                <a:ext cx="1050" cy="11296"/>
              </a:xfrm>
              <a:custGeom>
                <a:avLst/>
                <a:gdLst>
                  <a:gd name="connsiteX0" fmla="*/ 302 w 514"/>
                  <a:gd name="connsiteY0" fmla="*/ 4811 h 4886"/>
                  <a:gd name="connsiteX1" fmla="*/ -213 w 514"/>
                  <a:gd name="connsiteY1" fmla="*/ -75 h 4886"/>
                  <a:gd name="connsiteX2" fmla="*/ 302 w 514"/>
                  <a:gd name="connsiteY2" fmla="*/ 4811 h 4886"/>
                </a:gdLst>
                <a:ahLst/>
                <a:cxnLst>
                  <a:cxn ang="0">
                    <a:pos x="connsiteX0" y="connsiteY0"/>
                  </a:cxn>
                  <a:cxn ang="0">
                    <a:pos x="connsiteX1" y="connsiteY1"/>
                  </a:cxn>
                  <a:cxn ang="0">
                    <a:pos x="connsiteX2" y="connsiteY2"/>
                  </a:cxn>
                </a:cxnLst>
                <a:rect l="l" t="t" r="r" b="b"/>
                <a:pathLst>
                  <a:path w="514" h="4886">
                    <a:moveTo>
                      <a:pt x="302" y="4811"/>
                    </a:moveTo>
                    <a:lnTo>
                      <a:pt x="-213" y="-75"/>
                    </a:lnTo>
                    <a:lnTo>
                      <a:pt x="302" y="4811"/>
                    </a:lnTo>
                    <a:close/>
                  </a:path>
                </a:pathLst>
              </a:custGeom>
              <a:solidFill>
                <a:srgbClr val="E0E0E0"/>
              </a:solidFill>
              <a:ln w="3175" cap="flat">
                <a:solidFill>
                  <a:srgbClr val="FFFFFF"/>
                </a:solidFill>
                <a:prstDash val="solid"/>
                <a:miter/>
              </a:ln>
            </p:spPr>
            <p:txBody>
              <a:bodyPr rtlCol="0" anchor="ctr"/>
              <a:lstStyle/>
              <a:p>
                <a:endParaRPr lang="en-GB"/>
              </a:p>
            </p:txBody>
          </p:sp>
          <p:sp>
            <p:nvSpPr>
              <p:cNvPr id="193" name="Freeform: Shape 192">
                <a:extLst>
                  <a:ext uri="{FF2B5EF4-FFF2-40B4-BE49-F238E27FC236}">
                    <a16:creationId xmlns:a16="http://schemas.microsoft.com/office/drawing/2014/main" id="{8805B4C4-62F7-4CA7-3AB9-57A1C3BEAA05}"/>
                  </a:ext>
                </a:extLst>
              </p:cNvPr>
              <p:cNvSpPr/>
              <p:nvPr/>
            </p:nvSpPr>
            <p:spPr>
              <a:xfrm>
                <a:off x="5771299" y="6235758"/>
                <a:ext cx="144910" cy="169537"/>
              </a:xfrm>
              <a:custGeom>
                <a:avLst/>
                <a:gdLst>
                  <a:gd name="connsiteX0" fmla="*/ 70758 w 70970"/>
                  <a:gd name="connsiteY0" fmla="*/ 3583 h 73333"/>
                  <a:gd name="connsiteX1" fmla="*/ 67605 w 70970"/>
                  <a:gd name="connsiteY1" fmla="*/ -75 h 73333"/>
                  <a:gd name="connsiteX2" fmla="*/ 70758 w 70970"/>
                  <a:gd name="connsiteY2" fmla="*/ 3583 h 73333"/>
                  <a:gd name="connsiteX3" fmla="*/ 6054 w 70970"/>
                  <a:gd name="connsiteY3" fmla="*/ 73258 h 73333"/>
                  <a:gd name="connsiteX4" fmla="*/ 10541 w 70970"/>
                  <a:gd name="connsiteY4" fmla="*/ 70448 h 73333"/>
                  <a:gd name="connsiteX5" fmla="*/ 11303 w 70970"/>
                  <a:gd name="connsiteY5" fmla="*/ 65552 h 73333"/>
                  <a:gd name="connsiteX6" fmla="*/ 12808 w 70970"/>
                  <a:gd name="connsiteY6" fmla="*/ 60999 h 73333"/>
                  <a:gd name="connsiteX7" fmla="*/ 9722 w 70970"/>
                  <a:gd name="connsiteY7" fmla="*/ 56465 h 73333"/>
                  <a:gd name="connsiteX8" fmla="*/ 4368 w 70970"/>
                  <a:gd name="connsiteY8" fmla="*/ 55294 h 73333"/>
                  <a:gd name="connsiteX9" fmla="*/ 2006 w 70970"/>
                  <a:gd name="connsiteY9" fmla="*/ 59637 h 73333"/>
                  <a:gd name="connsiteX10" fmla="*/ -213 w 70970"/>
                  <a:gd name="connsiteY10" fmla="*/ 64457 h 73333"/>
                  <a:gd name="connsiteX11" fmla="*/ 73 w 70970"/>
                  <a:gd name="connsiteY11" fmla="*/ 69286 h 73333"/>
                  <a:gd name="connsiteX12" fmla="*/ 3902 w 70970"/>
                  <a:gd name="connsiteY12" fmla="*/ 72791 h 7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970" h="73333">
                    <a:moveTo>
                      <a:pt x="70758" y="3583"/>
                    </a:moveTo>
                    <a:lnTo>
                      <a:pt x="67605" y="-75"/>
                    </a:lnTo>
                    <a:lnTo>
                      <a:pt x="70758" y="3583"/>
                    </a:lnTo>
                    <a:close/>
                    <a:moveTo>
                      <a:pt x="6054" y="73258"/>
                    </a:moveTo>
                    <a:lnTo>
                      <a:pt x="10541" y="70448"/>
                    </a:lnTo>
                    <a:lnTo>
                      <a:pt x="11303" y="65552"/>
                    </a:lnTo>
                    <a:lnTo>
                      <a:pt x="12808" y="60999"/>
                    </a:lnTo>
                    <a:lnTo>
                      <a:pt x="9722" y="56465"/>
                    </a:lnTo>
                    <a:lnTo>
                      <a:pt x="4368" y="55294"/>
                    </a:lnTo>
                    <a:lnTo>
                      <a:pt x="2006" y="59637"/>
                    </a:lnTo>
                    <a:lnTo>
                      <a:pt x="-213" y="64457"/>
                    </a:lnTo>
                    <a:lnTo>
                      <a:pt x="73" y="69286"/>
                    </a:lnTo>
                    <a:lnTo>
                      <a:pt x="3902" y="72791"/>
                    </a:lnTo>
                    <a:close/>
                  </a:path>
                </a:pathLst>
              </a:custGeom>
              <a:solidFill>
                <a:srgbClr val="E0E0E0"/>
              </a:solidFill>
              <a:ln w="3175" cap="flat">
                <a:solidFill>
                  <a:srgbClr val="FFFFFF"/>
                </a:solidFill>
                <a:prstDash val="solid"/>
                <a:miter/>
              </a:ln>
            </p:spPr>
            <p:txBody>
              <a:bodyPr rtlCol="0" anchor="ctr"/>
              <a:lstStyle/>
              <a:p>
                <a:endParaRPr lang="en-GB"/>
              </a:p>
            </p:txBody>
          </p:sp>
          <p:sp>
            <p:nvSpPr>
              <p:cNvPr id="194" name="Freeform: Shape 193">
                <a:extLst>
                  <a:ext uri="{FF2B5EF4-FFF2-40B4-BE49-F238E27FC236}">
                    <a16:creationId xmlns:a16="http://schemas.microsoft.com/office/drawing/2014/main" id="{E4C54714-8EAF-DDF7-DF36-0B446817C68B}"/>
                  </a:ext>
                </a:extLst>
              </p:cNvPr>
              <p:cNvSpPr/>
              <p:nvPr/>
            </p:nvSpPr>
            <p:spPr>
              <a:xfrm>
                <a:off x="5936515" y="5807721"/>
                <a:ext cx="48367" cy="33756"/>
              </a:xfrm>
              <a:custGeom>
                <a:avLst/>
                <a:gdLst>
                  <a:gd name="connsiteX0" fmla="*/ 8359 w 23688"/>
                  <a:gd name="connsiteY0" fmla="*/ 8688 h 14601"/>
                  <a:gd name="connsiteX1" fmla="*/ 8207 w 23688"/>
                  <a:gd name="connsiteY1" fmla="*/ 3335 h 14601"/>
                  <a:gd name="connsiteX2" fmla="*/ 4483 w 23688"/>
                  <a:gd name="connsiteY2" fmla="*/ -75 h 14601"/>
                  <a:gd name="connsiteX3" fmla="*/ -213 w 23688"/>
                  <a:gd name="connsiteY3" fmla="*/ 1268 h 14601"/>
                  <a:gd name="connsiteX4" fmla="*/ -61 w 23688"/>
                  <a:gd name="connsiteY4" fmla="*/ 6116 h 14601"/>
                  <a:gd name="connsiteX5" fmla="*/ 5864 w 23688"/>
                  <a:gd name="connsiteY5" fmla="*/ 7936 h 14601"/>
                  <a:gd name="connsiteX6" fmla="*/ 23476 w 23688"/>
                  <a:gd name="connsiteY6" fmla="*/ 14527 h 14601"/>
                  <a:gd name="connsiteX7" fmla="*/ 20961 w 23688"/>
                  <a:gd name="connsiteY7" fmla="*/ 10078 h 14601"/>
                  <a:gd name="connsiteX8" fmla="*/ 15522 w 23688"/>
                  <a:gd name="connsiteY8" fmla="*/ 8574 h 14601"/>
                  <a:gd name="connsiteX9" fmla="*/ 16151 w 23688"/>
                  <a:gd name="connsiteY9" fmla="*/ 13517 h 14601"/>
                  <a:gd name="connsiteX10" fmla="*/ 21961 w 23688"/>
                  <a:gd name="connsiteY10" fmla="*/ 14470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688" h="14601">
                    <a:moveTo>
                      <a:pt x="8359" y="8688"/>
                    </a:moveTo>
                    <a:lnTo>
                      <a:pt x="8207" y="3335"/>
                    </a:lnTo>
                    <a:lnTo>
                      <a:pt x="4483" y="-75"/>
                    </a:lnTo>
                    <a:lnTo>
                      <a:pt x="-213" y="1268"/>
                    </a:lnTo>
                    <a:lnTo>
                      <a:pt x="-61" y="6116"/>
                    </a:lnTo>
                    <a:lnTo>
                      <a:pt x="5864" y="7936"/>
                    </a:lnTo>
                    <a:close/>
                    <a:moveTo>
                      <a:pt x="23476" y="14527"/>
                    </a:moveTo>
                    <a:lnTo>
                      <a:pt x="20961" y="10078"/>
                    </a:lnTo>
                    <a:lnTo>
                      <a:pt x="15522" y="8574"/>
                    </a:lnTo>
                    <a:lnTo>
                      <a:pt x="16151" y="13517"/>
                    </a:lnTo>
                    <a:lnTo>
                      <a:pt x="21961" y="14470"/>
                    </a:lnTo>
                    <a:close/>
                  </a:path>
                </a:pathLst>
              </a:custGeom>
              <a:solidFill>
                <a:srgbClr val="E0E0E0"/>
              </a:solidFill>
              <a:ln w="3175" cap="flat">
                <a:solidFill>
                  <a:srgbClr val="FFFFFF"/>
                </a:solidFill>
                <a:prstDash val="solid"/>
                <a:miter/>
              </a:ln>
            </p:spPr>
            <p:txBody>
              <a:bodyPr rtlCol="0" anchor="ctr"/>
              <a:lstStyle/>
              <a:p>
                <a:endParaRPr lang="en-GB"/>
              </a:p>
            </p:txBody>
          </p:sp>
          <p:sp>
            <p:nvSpPr>
              <p:cNvPr id="195" name="Freeform: Shape 194">
                <a:extLst>
                  <a:ext uri="{FF2B5EF4-FFF2-40B4-BE49-F238E27FC236}">
                    <a16:creationId xmlns:a16="http://schemas.microsoft.com/office/drawing/2014/main" id="{8EFBDDB1-1CA5-86ED-9AE4-B96813730AEF}"/>
                  </a:ext>
                </a:extLst>
              </p:cNvPr>
              <p:cNvSpPr/>
              <p:nvPr/>
            </p:nvSpPr>
            <p:spPr>
              <a:xfrm>
                <a:off x="6315843" y="4711951"/>
                <a:ext cx="9723" cy="1408"/>
              </a:xfrm>
              <a:custGeom>
                <a:avLst/>
                <a:gdLst>
                  <a:gd name="connsiteX0" fmla="*/ 4550 w 4762"/>
                  <a:gd name="connsiteY0" fmla="*/ 535 h 609"/>
                  <a:gd name="connsiteX1" fmla="*/ -213 w 4762"/>
                  <a:gd name="connsiteY1" fmla="*/ -75 h 609"/>
                  <a:gd name="connsiteX2" fmla="*/ 4550 w 4762"/>
                  <a:gd name="connsiteY2" fmla="*/ 535 h 609"/>
                </a:gdLst>
                <a:ahLst/>
                <a:cxnLst>
                  <a:cxn ang="0">
                    <a:pos x="connsiteX0" y="connsiteY0"/>
                  </a:cxn>
                  <a:cxn ang="0">
                    <a:pos x="connsiteX1" y="connsiteY1"/>
                  </a:cxn>
                  <a:cxn ang="0">
                    <a:pos x="connsiteX2" y="connsiteY2"/>
                  </a:cxn>
                </a:cxnLst>
                <a:rect l="l" t="t" r="r" b="b"/>
                <a:pathLst>
                  <a:path w="4762" h="609">
                    <a:moveTo>
                      <a:pt x="4550" y="535"/>
                    </a:moveTo>
                    <a:lnTo>
                      <a:pt x="-213" y="-75"/>
                    </a:lnTo>
                    <a:lnTo>
                      <a:pt x="4550" y="535"/>
                    </a:lnTo>
                    <a:close/>
                  </a:path>
                </a:pathLst>
              </a:custGeom>
              <a:solidFill>
                <a:srgbClr val="E0E0E0"/>
              </a:solidFill>
              <a:ln w="3175" cap="flat">
                <a:solidFill>
                  <a:srgbClr val="FFFFFF"/>
                </a:solidFill>
                <a:prstDash val="solid"/>
                <a:miter/>
              </a:ln>
            </p:spPr>
            <p:txBody>
              <a:bodyPr rtlCol="0" anchor="ctr"/>
              <a:lstStyle/>
              <a:p>
                <a:endParaRPr lang="en-GB"/>
              </a:p>
            </p:txBody>
          </p:sp>
          <p:sp>
            <p:nvSpPr>
              <p:cNvPr id="196" name="Freeform: Shape 195">
                <a:extLst>
                  <a:ext uri="{FF2B5EF4-FFF2-40B4-BE49-F238E27FC236}">
                    <a16:creationId xmlns:a16="http://schemas.microsoft.com/office/drawing/2014/main" id="{A0C7E387-B77D-77A9-7AF5-B9CD80FEB13F}"/>
                  </a:ext>
                </a:extLst>
              </p:cNvPr>
              <p:cNvSpPr/>
              <p:nvPr/>
            </p:nvSpPr>
            <p:spPr>
              <a:xfrm>
                <a:off x="7322173" y="4809385"/>
                <a:ext cx="649236" cy="638931"/>
              </a:xfrm>
              <a:custGeom>
                <a:avLst/>
                <a:gdLst>
                  <a:gd name="connsiteX0" fmla="*/ 24552 w 112204"/>
                  <a:gd name="connsiteY0" fmla="*/ 37101 h 97526"/>
                  <a:gd name="connsiteX1" fmla="*/ 22619 w 112204"/>
                  <a:gd name="connsiteY1" fmla="*/ 32700 h 97526"/>
                  <a:gd name="connsiteX2" fmla="*/ 24552 w 112204"/>
                  <a:gd name="connsiteY2" fmla="*/ 37101 h 97526"/>
                  <a:gd name="connsiteX3" fmla="*/ 20390 w 112204"/>
                  <a:gd name="connsiteY3" fmla="*/ 45035 h 97526"/>
                  <a:gd name="connsiteX4" fmla="*/ 18913 w 112204"/>
                  <a:gd name="connsiteY4" fmla="*/ 38539 h 97526"/>
                  <a:gd name="connsiteX5" fmla="*/ 16827 w 112204"/>
                  <a:gd name="connsiteY5" fmla="*/ 33139 h 97526"/>
                  <a:gd name="connsiteX6" fmla="*/ 17961 w 112204"/>
                  <a:gd name="connsiteY6" fmla="*/ 37787 h 97526"/>
                  <a:gd name="connsiteX7" fmla="*/ 18152 w 112204"/>
                  <a:gd name="connsiteY7" fmla="*/ 42873 h 97526"/>
                  <a:gd name="connsiteX8" fmla="*/ 26867 w 112204"/>
                  <a:gd name="connsiteY8" fmla="*/ 42711 h 97526"/>
                  <a:gd name="connsiteX9" fmla="*/ 23486 w 112204"/>
                  <a:gd name="connsiteY9" fmla="*/ 39320 h 97526"/>
                  <a:gd name="connsiteX10" fmla="*/ 26867 w 112204"/>
                  <a:gd name="connsiteY10" fmla="*/ 42711 h 97526"/>
                  <a:gd name="connsiteX11" fmla="*/ 34144 w 112204"/>
                  <a:gd name="connsiteY11" fmla="*/ 52446 h 97526"/>
                  <a:gd name="connsiteX12" fmla="*/ 31143 w 112204"/>
                  <a:gd name="connsiteY12" fmla="*/ 47969 h 97526"/>
                  <a:gd name="connsiteX13" fmla="*/ 26686 w 112204"/>
                  <a:gd name="connsiteY13" fmla="*/ 44607 h 97526"/>
                  <a:gd name="connsiteX14" fmla="*/ 30829 w 112204"/>
                  <a:gd name="connsiteY14" fmla="*/ 49255 h 97526"/>
                  <a:gd name="connsiteX15" fmla="*/ 35373 w 112204"/>
                  <a:gd name="connsiteY15" fmla="*/ 62076 h 97526"/>
                  <a:gd name="connsiteX16" fmla="*/ 31153 w 112204"/>
                  <a:gd name="connsiteY16" fmla="*/ 57427 h 97526"/>
                  <a:gd name="connsiteX17" fmla="*/ 34373 w 112204"/>
                  <a:gd name="connsiteY17" fmla="*/ 61990 h 97526"/>
                  <a:gd name="connsiteX18" fmla="*/ 35811 w 112204"/>
                  <a:gd name="connsiteY18" fmla="*/ 58828 h 97526"/>
                  <a:gd name="connsiteX19" fmla="*/ 32144 w 112204"/>
                  <a:gd name="connsiteY19" fmla="*/ 55637 h 97526"/>
                  <a:gd name="connsiteX20" fmla="*/ 35811 w 112204"/>
                  <a:gd name="connsiteY20" fmla="*/ 58828 h 97526"/>
                  <a:gd name="connsiteX21" fmla="*/ 40487 w 112204"/>
                  <a:gd name="connsiteY21" fmla="*/ 65733 h 97526"/>
                  <a:gd name="connsiteX22" fmla="*/ 36487 w 112204"/>
                  <a:gd name="connsiteY22" fmla="*/ 62914 h 97526"/>
                  <a:gd name="connsiteX23" fmla="*/ 40487 w 112204"/>
                  <a:gd name="connsiteY23" fmla="*/ 65733 h 97526"/>
                  <a:gd name="connsiteX24" fmla="*/ 83398 w 112204"/>
                  <a:gd name="connsiteY24" fmla="*/ 84697 h 97526"/>
                  <a:gd name="connsiteX25" fmla="*/ 80016 w 112204"/>
                  <a:gd name="connsiteY25" fmla="*/ 78973 h 97526"/>
                  <a:gd name="connsiteX26" fmla="*/ 76082 w 112204"/>
                  <a:gd name="connsiteY26" fmla="*/ 73677 h 97526"/>
                  <a:gd name="connsiteX27" fmla="*/ 72501 w 112204"/>
                  <a:gd name="connsiteY27" fmla="*/ 70286 h 97526"/>
                  <a:gd name="connsiteX28" fmla="*/ 68158 w 112204"/>
                  <a:gd name="connsiteY28" fmla="*/ 66476 h 97526"/>
                  <a:gd name="connsiteX29" fmla="*/ 64576 w 112204"/>
                  <a:gd name="connsiteY29" fmla="*/ 62771 h 97526"/>
                  <a:gd name="connsiteX30" fmla="*/ 60309 w 112204"/>
                  <a:gd name="connsiteY30" fmla="*/ 58818 h 97526"/>
                  <a:gd name="connsiteX31" fmla="*/ 56337 w 112204"/>
                  <a:gd name="connsiteY31" fmla="*/ 55980 h 97526"/>
                  <a:gd name="connsiteX32" fmla="*/ 54203 w 112204"/>
                  <a:gd name="connsiteY32" fmla="*/ 51103 h 97526"/>
                  <a:gd name="connsiteX33" fmla="*/ 51689 w 112204"/>
                  <a:gd name="connsiteY33" fmla="*/ 46826 h 97526"/>
                  <a:gd name="connsiteX34" fmla="*/ 48422 w 112204"/>
                  <a:gd name="connsiteY34" fmla="*/ 42435 h 97526"/>
                  <a:gd name="connsiteX35" fmla="*/ 43859 w 112204"/>
                  <a:gd name="connsiteY35" fmla="*/ 39730 h 97526"/>
                  <a:gd name="connsiteX36" fmla="*/ 43945 w 112204"/>
                  <a:gd name="connsiteY36" fmla="*/ 34301 h 97526"/>
                  <a:gd name="connsiteX37" fmla="*/ 47327 w 112204"/>
                  <a:gd name="connsiteY37" fmla="*/ 30548 h 97526"/>
                  <a:gd name="connsiteX38" fmla="*/ 51318 w 112204"/>
                  <a:gd name="connsiteY38" fmla="*/ 33424 h 97526"/>
                  <a:gd name="connsiteX39" fmla="*/ 55670 w 112204"/>
                  <a:gd name="connsiteY39" fmla="*/ 35482 h 97526"/>
                  <a:gd name="connsiteX40" fmla="*/ 57908 w 112204"/>
                  <a:gd name="connsiteY40" fmla="*/ 30662 h 97526"/>
                  <a:gd name="connsiteX41" fmla="*/ 64167 w 112204"/>
                  <a:gd name="connsiteY41" fmla="*/ 31224 h 97526"/>
                  <a:gd name="connsiteX42" fmla="*/ 69101 w 112204"/>
                  <a:gd name="connsiteY42" fmla="*/ 31043 h 97526"/>
                  <a:gd name="connsiteX43" fmla="*/ 74511 w 112204"/>
                  <a:gd name="connsiteY43" fmla="*/ 32205 h 97526"/>
                  <a:gd name="connsiteX44" fmla="*/ 79530 w 112204"/>
                  <a:gd name="connsiteY44" fmla="*/ 33072 h 97526"/>
                  <a:gd name="connsiteX45" fmla="*/ 84341 w 112204"/>
                  <a:gd name="connsiteY45" fmla="*/ 34482 h 97526"/>
                  <a:gd name="connsiteX46" fmla="*/ 88627 w 112204"/>
                  <a:gd name="connsiteY46" fmla="*/ 32272 h 97526"/>
                  <a:gd name="connsiteX47" fmla="*/ 93618 w 112204"/>
                  <a:gd name="connsiteY47" fmla="*/ 33177 h 97526"/>
                  <a:gd name="connsiteX48" fmla="*/ 98609 w 112204"/>
                  <a:gd name="connsiteY48" fmla="*/ 33929 h 97526"/>
                  <a:gd name="connsiteX49" fmla="*/ 102781 w 112204"/>
                  <a:gd name="connsiteY49" fmla="*/ 36234 h 97526"/>
                  <a:gd name="connsiteX50" fmla="*/ 107610 w 112204"/>
                  <a:gd name="connsiteY50" fmla="*/ 39006 h 97526"/>
                  <a:gd name="connsiteX51" fmla="*/ 108601 w 112204"/>
                  <a:gd name="connsiteY51" fmla="*/ 34186 h 97526"/>
                  <a:gd name="connsiteX52" fmla="*/ 111992 w 112204"/>
                  <a:gd name="connsiteY52" fmla="*/ 30738 h 97526"/>
                  <a:gd name="connsiteX53" fmla="*/ 107905 w 112204"/>
                  <a:gd name="connsiteY53" fmla="*/ 27690 h 97526"/>
                  <a:gd name="connsiteX54" fmla="*/ 106267 w 112204"/>
                  <a:gd name="connsiteY54" fmla="*/ 22956 h 97526"/>
                  <a:gd name="connsiteX55" fmla="*/ 103571 w 112204"/>
                  <a:gd name="connsiteY55" fmla="*/ 18918 h 97526"/>
                  <a:gd name="connsiteX56" fmla="*/ 102934 w 112204"/>
                  <a:gd name="connsiteY56" fmla="*/ 14127 h 97526"/>
                  <a:gd name="connsiteX57" fmla="*/ 98218 w 112204"/>
                  <a:gd name="connsiteY57" fmla="*/ 15003 h 97526"/>
                  <a:gd name="connsiteX58" fmla="*/ 94523 w 112204"/>
                  <a:gd name="connsiteY58" fmla="*/ 18223 h 97526"/>
                  <a:gd name="connsiteX59" fmla="*/ 89475 w 112204"/>
                  <a:gd name="connsiteY59" fmla="*/ 17041 h 97526"/>
                  <a:gd name="connsiteX60" fmla="*/ 84455 w 112204"/>
                  <a:gd name="connsiteY60" fmla="*/ 17079 h 97526"/>
                  <a:gd name="connsiteX61" fmla="*/ 79397 w 112204"/>
                  <a:gd name="connsiteY61" fmla="*/ 15927 h 97526"/>
                  <a:gd name="connsiteX62" fmla="*/ 74777 w 112204"/>
                  <a:gd name="connsiteY62" fmla="*/ 13212 h 97526"/>
                  <a:gd name="connsiteX63" fmla="*/ 70577 w 112204"/>
                  <a:gd name="connsiteY63" fmla="*/ 10688 h 97526"/>
                  <a:gd name="connsiteX64" fmla="*/ 65748 w 112204"/>
                  <a:gd name="connsiteY64" fmla="*/ 6802 h 97526"/>
                  <a:gd name="connsiteX65" fmla="*/ 61290 w 112204"/>
                  <a:gd name="connsiteY65" fmla="*/ 2944 h 97526"/>
                  <a:gd name="connsiteX66" fmla="*/ 55813 w 112204"/>
                  <a:gd name="connsiteY66" fmla="*/ 725 h 97526"/>
                  <a:gd name="connsiteX67" fmla="*/ 50946 w 112204"/>
                  <a:gd name="connsiteY67" fmla="*/ -75 h 97526"/>
                  <a:gd name="connsiteX68" fmla="*/ 47079 w 112204"/>
                  <a:gd name="connsiteY68" fmla="*/ 3059 h 97526"/>
                  <a:gd name="connsiteX69" fmla="*/ 42345 w 112204"/>
                  <a:gd name="connsiteY69" fmla="*/ 5945 h 97526"/>
                  <a:gd name="connsiteX70" fmla="*/ 39125 w 112204"/>
                  <a:gd name="connsiteY70" fmla="*/ 9488 h 97526"/>
                  <a:gd name="connsiteX71" fmla="*/ 41354 w 112204"/>
                  <a:gd name="connsiteY71" fmla="*/ 13927 h 97526"/>
                  <a:gd name="connsiteX72" fmla="*/ 36982 w 112204"/>
                  <a:gd name="connsiteY72" fmla="*/ 16298 h 97526"/>
                  <a:gd name="connsiteX73" fmla="*/ 34201 w 112204"/>
                  <a:gd name="connsiteY73" fmla="*/ 20689 h 97526"/>
                  <a:gd name="connsiteX74" fmla="*/ 32953 w 112204"/>
                  <a:gd name="connsiteY74" fmla="*/ 25557 h 97526"/>
                  <a:gd name="connsiteX75" fmla="*/ 28143 w 112204"/>
                  <a:gd name="connsiteY75" fmla="*/ 23823 h 97526"/>
                  <a:gd name="connsiteX76" fmla="*/ 23085 w 112204"/>
                  <a:gd name="connsiteY76" fmla="*/ 23004 h 97526"/>
                  <a:gd name="connsiteX77" fmla="*/ 17618 w 112204"/>
                  <a:gd name="connsiteY77" fmla="*/ 23585 h 97526"/>
                  <a:gd name="connsiteX78" fmla="*/ 10626 w 112204"/>
                  <a:gd name="connsiteY78" fmla="*/ 24147 h 97526"/>
                  <a:gd name="connsiteX79" fmla="*/ 5769 w 112204"/>
                  <a:gd name="connsiteY79" fmla="*/ 25347 h 97526"/>
                  <a:gd name="connsiteX80" fmla="*/ -213 w 112204"/>
                  <a:gd name="connsiteY80" fmla="*/ 23680 h 97526"/>
                  <a:gd name="connsiteX81" fmla="*/ 1940 w 112204"/>
                  <a:gd name="connsiteY81" fmla="*/ 28224 h 97526"/>
                  <a:gd name="connsiteX82" fmla="*/ 2968 w 112204"/>
                  <a:gd name="connsiteY82" fmla="*/ 33282 h 97526"/>
                  <a:gd name="connsiteX83" fmla="*/ 6607 w 112204"/>
                  <a:gd name="connsiteY83" fmla="*/ 37749 h 97526"/>
                  <a:gd name="connsiteX84" fmla="*/ 11341 w 112204"/>
                  <a:gd name="connsiteY84" fmla="*/ 36196 h 97526"/>
                  <a:gd name="connsiteX85" fmla="*/ 14484 w 112204"/>
                  <a:gd name="connsiteY85" fmla="*/ 31281 h 97526"/>
                  <a:gd name="connsiteX86" fmla="*/ 18446 w 112204"/>
                  <a:gd name="connsiteY86" fmla="*/ 28033 h 97526"/>
                  <a:gd name="connsiteX87" fmla="*/ 23628 w 112204"/>
                  <a:gd name="connsiteY87" fmla="*/ 31758 h 97526"/>
                  <a:gd name="connsiteX88" fmla="*/ 27534 w 112204"/>
                  <a:gd name="connsiteY88" fmla="*/ 35568 h 97526"/>
                  <a:gd name="connsiteX89" fmla="*/ 27457 w 112204"/>
                  <a:gd name="connsiteY89" fmla="*/ 40540 h 97526"/>
                  <a:gd name="connsiteX90" fmla="*/ 29924 w 112204"/>
                  <a:gd name="connsiteY90" fmla="*/ 45702 h 97526"/>
                  <a:gd name="connsiteX91" fmla="*/ 34553 w 112204"/>
                  <a:gd name="connsiteY91" fmla="*/ 49236 h 97526"/>
                  <a:gd name="connsiteX92" fmla="*/ 38525 w 112204"/>
                  <a:gd name="connsiteY92" fmla="*/ 51874 h 97526"/>
                  <a:gd name="connsiteX93" fmla="*/ 42526 w 112204"/>
                  <a:gd name="connsiteY93" fmla="*/ 55380 h 97526"/>
                  <a:gd name="connsiteX94" fmla="*/ 37002 w 112204"/>
                  <a:gd name="connsiteY94" fmla="*/ 52427 h 97526"/>
                  <a:gd name="connsiteX95" fmla="*/ 35639 w 112204"/>
                  <a:gd name="connsiteY95" fmla="*/ 57046 h 97526"/>
                  <a:gd name="connsiteX96" fmla="*/ 39868 w 112204"/>
                  <a:gd name="connsiteY96" fmla="*/ 60695 h 97526"/>
                  <a:gd name="connsiteX97" fmla="*/ 44735 w 112204"/>
                  <a:gd name="connsiteY97" fmla="*/ 64095 h 97526"/>
                  <a:gd name="connsiteX98" fmla="*/ 49022 w 112204"/>
                  <a:gd name="connsiteY98" fmla="*/ 66552 h 97526"/>
                  <a:gd name="connsiteX99" fmla="*/ 51184 w 112204"/>
                  <a:gd name="connsiteY99" fmla="*/ 70877 h 97526"/>
                  <a:gd name="connsiteX100" fmla="*/ 57242 w 112204"/>
                  <a:gd name="connsiteY100" fmla="*/ 70658 h 97526"/>
                  <a:gd name="connsiteX101" fmla="*/ 62871 w 112204"/>
                  <a:gd name="connsiteY101" fmla="*/ 72172 h 97526"/>
                  <a:gd name="connsiteX102" fmla="*/ 68710 w 112204"/>
                  <a:gd name="connsiteY102" fmla="*/ 73658 h 97526"/>
                  <a:gd name="connsiteX103" fmla="*/ 72577 w 112204"/>
                  <a:gd name="connsiteY103" fmla="*/ 76973 h 97526"/>
                  <a:gd name="connsiteX104" fmla="*/ 78330 w 112204"/>
                  <a:gd name="connsiteY104" fmla="*/ 80621 h 97526"/>
                  <a:gd name="connsiteX105" fmla="*/ 82531 w 112204"/>
                  <a:gd name="connsiteY105" fmla="*/ 84621 h 97526"/>
                  <a:gd name="connsiteX106" fmla="*/ 64243 w 112204"/>
                  <a:gd name="connsiteY106" fmla="*/ 77078 h 97526"/>
                  <a:gd name="connsiteX107" fmla="*/ 69348 w 112204"/>
                  <a:gd name="connsiteY107" fmla="*/ 75734 h 97526"/>
                  <a:gd name="connsiteX108" fmla="*/ 62329 w 112204"/>
                  <a:gd name="connsiteY108" fmla="*/ 74020 h 97526"/>
                  <a:gd name="connsiteX109" fmla="*/ 70663 w 112204"/>
                  <a:gd name="connsiteY109" fmla="*/ 80545 h 97526"/>
                  <a:gd name="connsiteX110" fmla="*/ 75520 w 112204"/>
                  <a:gd name="connsiteY110" fmla="*/ 80259 h 97526"/>
                  <a:gd name="connsiteX111" fmla="*/ 69177 w 112204"/>
                  <a:gd name="connsiteY111" fmla="*/ 79583 h 97526"/>
                  <a:gd name="connsiteX112" fmla="*/ 63843 w 112204"/>
                  <a:gd name="connsiteY112" fmla="*/ 78001 h 97526"/>
                  <a:gd name="connsiteX113" fmla="*/ 69234 w 112204"/>
                  <a:gd name="connsiteY113" fmla="*/ 80383 h 97526"/>
                  <a:gd name="connsiteX114" fmla="*/ 69348 w 112204"/>
                  <a:gd name="connsiteY114" fmla="*/ 85755 h 97526"/>
                  <a:gd name="connsiteX115" fmla="*/ 75454 w 112204"/>
                  <a:gd name="connsiteY115" fmla="*/ 85336 h 97526"/>
                  <a:gd name="connsiteX116" fmla="*/ 70329 w 112204"/>
                  <a:gd name="connsiteY116" fmla="*/ 83897 h 97526"/>
                  <a:gd name="connsiteX117" fmla="*/ 65586 w 112204"/>
                  <a:gd name="connsiteY117" fmla="*/ 83383 h 97526"/>
                  <a:gd name="connsiteX118" fmla="*/ 87169 w 112204"/>
                  <a:gd name="connsiteY118" fmla="*/ 90698 h 97526"/>
                  <a:gd name="connsiteX119" fmla="*/ 80931 w 112204"/>
                  <a:gd name="connsiteY119" fmla="*/ 88393 h 97526"/>
                  <a:gd name="connsiteX120" fmla="*/ 87169 w 112204"/>
                  <a:gd name="connsiteY120" fmla="*/ 90698 h 97526"/>
                  <a:gd name="connsiteX121" fmla="*/ 102638 w 112204"/>
                  <a:gd name="connsiteY121" fmla="*/ 97451 h 97526"/>
                  <a:gd name="connsiteX122" fmla="*/ 99952 w 112204"/>
                  <a:gd name="connsiteY122" fmla="*/ 93013 h 97526"/>
                  <a:gd name="connsiteX123" fmla="*/ 95256 w 112204"/>
                  <a:gd name="connsiteY123" fmla="*/ 91479 h 97526"/>
                  <a:gd name="connsiteX124" fmla="*/ 90904 w 112204"/>
                  <a:gd name="connsiteY124" fmla="*/ 88022 h 97526"/>
                  <a:gd name="connsiteX125" fmla="*/ 85588 w 112204"/>
                  <a:gd name="connsiteY125" fmla="*/ 85002 h 97526"/>
                  <a:gd name="connsiteX126" fmla="*/ 80816 w 112204"/>
                  <a:gd name="connsiteY126" fmla="*/ 84898 h 97526"/>
                  <a:gd name="connsiteX127" fmla="*/ 75216 w 112204"/>
                  <a:gd name="connsiteY127" fmla="*/ 82650 h 97526"/>
                  <a:gd name="connsiteX128" fmla="*/ 79378 w 112204"/>
                  <a:gd name="connsiteY128" fmla="*/ 85326 h 97526"/>
                  <a:gd name="connsiteX129" fmla="*/ 83893 w 112204"/>
                  <a:gd name="connsiteY129" fmla="*/ 87231 h 97526"/>
                  <a:gd name="connsiteX130" fmla="*/ 88732 w 112204"/>
                  <a:gd name="connsiteY130" fmla="*/ 87879 h 97526"/>
                  <a:gd name="connsiteX131" fmla="*/ 93008 w 112204"/>
                  <a:gd name="connsiteY131" fmla="*/ 90746 h 97526"/>
                  <a:gd name="connsiteX132" fmla="*/ 96923 w 112204"/>
                  <a:gd name="connsiteY132" fmla="*/ 93737 h 97526"/>
                  <a:gd name="connsiteX133" fmla="*/ 100924 w 112204"/>
                  <a:gd name="connsiteY133" fmla="*/ 96356 h 9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12204" h="97526">
                    <a:moveTo>
                      <a:pt x="24552" y="37101"/>
                    </a:moveTo>
                    <a:lnTo>
                      <a:pt x="22619" y="32700"/>
                    </a:lnTo>
                    <a:lnTo>
                      <a:pt x="24552" y="37101"/>
                    </a:lnTo>
                    <a:close/>
                    <a:moveTo>
                      <a:pt x="20390" y="45035"/>
                    </a:moveTo>
                    <a:lnTo>
                      <a:pt x="18913" y="38539"/>
                    </a:lnTo>
                    <a:lnTo>
                      <a:pt x="16827" y="33139"/>
                    </a:lnTo>
                    <a:lnTo>
                      <a:pt x="17961" y="37787"/>
                    </a:lnTo>
                    <a:lnTo>
                      <a:pt x="18152" y="42873"/>
                    </a:lnTo>
                    <a:close/>
                    <a:moveTo>
                      <a:pt x="26867" y="42711"/>
                    </a:moveTo>
                    <a:lnTo>
                      <a:pt x="23486" y="39320"/>
                    </a:lnTo>
                    <a:lnTo>
                      <a:pt x="26867" y="42711"/>
                    </a:lnTo>
                    <a:close/>
                    <a:moveTo>
                      <a:pt x="34144" y="52446"/>
                    </a:moveTo>
                    <a:lnTo>
                      <a:pt x="31143" y="47969"/>
                    </a:lnTo>
                    <a:lnTo>
                      <a:pt x="26686" y="44607"/>
                    </a:lnTo>
                    <a:lnTo>
                      <a:pt x="30829" y="49255"/>
                    </a:lnTo>
                    <a:close/>
                    <a:moveTo>
                      <a:pt x="35373" y="62076"/>
                    </a:moveTo>
                    <a:lnTo>
                      <a:pt x="31153" y="57427"/>
                    </a:lnTo>
                    <a:lnTo>
                      <a:pt x="34373" y="61990"/>
                    </a:lnTo>
                    <a:close/>
                    <a:moveTo>
                      <a:pt x="35811" y="58828"/>
                    </a:moveTo>
                    <a:lnTo>
                      <a:pt x="32144" y="55637"/>
                    </a:lnTo>
                    <a:lnTo>
                      <a:pt x="35811" y="58828"/>
                    </a:lnTo>
                    <a:close/>
                    <a:moveTo>
                      <a:pt x="40487" y="65733"/>
                    </a:moveTo>
                    <a:lnTo>
                      <a:pt x="36487" y="62914"/>
                    </a:lnTo>
                    <a:lnTo>
                      <a:pt x="40487" y="65733"/>
                    </a:lnTo>
                    <a:close/>
                    <a:moveTo>
                      <a:pt x="83398" y="84697"/>
                    </a:moveTo>
                    <a:lnTo>
                      <a:pt x="80016" y="78973"/>
                    </a:lnTo>
                    <a:lnTo>
                      <a:pt x="76082" y="73677"/>
                    </a:lnTo>
                    <a:lnTo>
                      <a:pt x="72501" y="70286"/>
                    </a:lnTo>
                    <a:lnTo>
                      <a:pt x="68158" y="66476"/>
                    </a:lnTo>
                    <a:lnTo>
                      <a:pt x="64576" y="62771"/>
                    </a:lnTo>
                    <a:lnTo>
                      <a:pt x="60309" y="58818"/>
                    </a:lnTo>
                    <a:lnTo>
                      <a:pt x="56337" y="55980"/>
                    </a:lnTo>
                    <a:lnTo>
                      <a:pt x="54203" y="51103"/>
                    </a:lnTo>
                    <a:lnTo>
                      <a:pt x="51689" y="46826"/>
                    </a:lnTo>
                    <a:lnTo>
                      <a:pt x="48422" y="42435"/>
                    </a:lnTo>
                    <a:lnTo>
                      <a:pt x="43859" y="39730"/>
                    </a:lnTo>
                    <a:lnTo>
                      <a:pt x="43945" y="34301"/>
                    </a:lnTo>
                    <a:lnTo>
                      <a:pt x="47327" y="30548"/>
                    </a:lnTo>
                    <a:lnTo>
                      <a:pt x="51318" y="33424"/>
                    </a:lnTo>
                    <a:lnTo>
                      <a:pt x="55670" y="35482"/>
                    </a:lnTo>
                    <a:lnTo>
                      <a:pt x="57908" y="30662"/>
                    </a:lnTo>
                    <a:lnTo>
                      <a:pt x="64167" y="31224"/>
                    </a:lnTo>
                    <a:lnTo>
                      <a:pt x="69101" y="31043"/>
                    </a:lnTo>
                    <a:lnTo>
                      <a:pt x="74511" y="32205"/>
                    </a:lnTo>
                    <a:lnTo>
                      <a:pt x="79530" y="33072"/>
                    </a:lnTo>
                    <a:lnTo>
                      <a:pt x="84341" y="34482"/>
                    </a:lnTo>
                    <a:lnTo>
                      <a:pt x="88627" y="32272"/>
                    </a:lnTo>
                    <a:lnTo>
                      <a:pt x="93618" y="33177"/>
                    </a:lnTo>
                    <a:lnTo>
                      <a:pt x="98609" y="33929"/>
                    </a:lnTo>
                    <a:lnTo>
                      <a:pt x="102781" y="36234"/>
                    </a:lnTo>
                    <a:lnTo>
                      <a:pt x="107610" y="39006"/>
                    </a:lnTo>
                    <a:lnTo>
                      <a:pt x="108601" y="34186"/>
                    </a:lnTo>
                    <a:lnTo>
                      <a:pt x="111992" y="30738"/>
                    </a:lnTo>
                    <a:lnTo>
                      <a:pt x="107905" y="27690"/>
                    </a:lnTo>
                    <a:lnTo>
                      <a:pt x="106267" y="22956"/>
                    </a:lnTo>
                    <a:lnTo>
                      <a:pt x="103571" y="18918"/>
                    </a:lnTo>
                    <a:lnTo>
                      <a:pt x="102934" y="14127"/>
                    </a:lnTo>
                    <a:lnTo>
                      <a:pt x="98218" y="15003"/>
                    </a:lnTo>
                    <a:lnTo>
                      <a:pt x="94523" y="18223"/>
                    </a:lnTo>
                    <a:lnTo>
                      <a:pt x="89475" y="17041"/>
                    </a:lnTo>
                    <a:lnTo>
                      <a:pt x="84455" y="17079"/>
                    </a:lnTo>
                    <a:lnTo>
                      <a:pt x="79397" y="15927"/>
                    </a:lnTo>
                    <a:lnTo>
                      <a:pt x="74777" y="13212"/>
                    </a:lnTo>
                    <a:lnTo>
                      <a:pt x="70577" y="10688"/>
                    </a:lnTo>
                    <a:lnTo>
                      <a:pt x="65748" y="6802"/>
                    </a:lnTo>
                    <a:lnTo>
                      <a:pt x="61290" y="2944"/>
                    </a:lnTo>
                    <a:lnTo>
                      <a:pt x="55813" y="725"/>
                    </a:lnTo>
                    <a:lnTo>
                      <a:pt x="50946" y="-75"/>
                    </a:lnTo>
                    <a:lnTo>
                      <a:pt x="47079" y="3059"/>
                    </a:lnTo>
                    <a:lnTo>
                      <a:pt x="42345" y="5945"/>
                    </a:lnTo>
                    <a:lnTo>
                      <a:pt x="39125" y="9488"/>
                    </a:lnTo>
                    <a:lnTo>
                      <a:pt x="41354" y="13927"/>
                    </a:lnTo>
                    <a:lnTo>
                      <a:pt x="36982" y="16298"/>
                    </a:lnTo>
                    <a:lnTo>
                      <a:pt x="34201" y="20689"/>
                    </a:lnTo>
                    <a:lnTo>
                      <a:pt x="32953" y="25557"/>
                    </a:lnTo>
                    <a:lnTo>
                      <a:pt x="28143" y="23823"/>
                    </a:lnTo>
                    <a:lnTo>
                      <a:pt x="23085" y="23004"/>
                    </a:lnTo>
                    <a:lnTo>
                      <a:pt x="17618" y="23585"/>
                    </a:lnTo>
                    <a:lnTo>
                      <a:pt x="10626" y="24147"/>
                    </a:lnTo>
                    <a:lnTo>
                      <a:pt x="5769" y="25347"/>
                    </a:lnTo>
                    <a:lnTo>
                      <a:pt x="-213" y="23680"/>
                    </a:lnTo>
                    <a:lnTo>
                      <a:pt x="1940" y="28224"/>
                    </a:lnTo>
                    <a:lnTo>
                      <a:pt x="2968" y="33282"/>
                    </a:lnTo>
                    <a:lnTo>
                      <a:pt x="6607" y="37749"/>
                    </a:lnTo>
                    <a:lnTo>
                      <a:pt x="11341" y="36196"/>
                    </a:lnTo>
                    <a:lnTo>
                      <a:pt x="14484" y="31281"/>
                    </a:lnTo>
                    <a:lnTo>
                      <a:pt x="18446" y="28033"/>
                    </a:lnTo>
                    <a:lnTo>
                      <a:pt x="23628" y="31758"/>
                    </a:lnTo>
                    <a:lnTo>
                      <a:pt x="27534" y="35568"/>
                    </a:lnTo>
                    <a:lnTo>
                      <a:pt x="27457" y="40540"/>
                    </a:lnTo>
                    <a:lnTo>
                      <a:pt x="29924" y="45702"/>
                    </a:lnTo>
                    <a:lnTo>
                      <a:pt x="34553" y="49236"/>
                    </a:lnTo>
                    <a:lnTo>
                      <a:pt x="38525" y="51874"/>
                    </a:lnTo>
                    <a:lnTo>
                      <a:pt x="42526" y="55380"/>
                    </a:lnTo>
                    <a:lnTo>
                      <a:pt x="37002" y="52427"/>
                    </a:lnTo>
                    <a:lnTo>
                      <a:pt x="35639" y="57046"/>
                    </a:lnTo>
                    <a:lnTo>
                      <a:pt x="39868" y="60695"/>
                    </a:lnTo>
                    <a:lnTo>
                      <a:pt x="44735" y="64095"/>
                    </a:lnTo>
                    <a:lnTo>
                      <a:pt x="49022" y="66552"/>
                    </a:lnTo>
                    <a:lnTo>
                      <a:pt x="51184" y="70877"/>
                    </a:lnTo>
                    <a:lnTo>
                      <a:pt x="57242" y="70658"/>
                    </a:lnTo>
                    <a:lnTo>
                      <a:pt x="62871" y="72172"/>
                    </a:lnTo>
                    <a:lnTo>
                      <a:pt x="68710" y="73658"/>
                    </a:lnTo>
                    <a:lnTo>
                      <a:pt x="72577" y="76973"/>
                    </a:lnTo>
                    <a:lnTo>
                      <a:pt x="78330" y="80621"/>
                    </a:lnTo>
                    <a:lnTo>
                      <a:pt x="82531" y="84621"/>
                    </a:lnTo>
                    <a:close/>
                    <a:moveTo>
                      <a:pt x="64243" y="77078"/>
                    </a:moveTo>
                    <a:lnTo>
                      <a:pt x="69348" y="75734"/>
                    </a:lnTo>
                    <a:lnTo>
                      <a:pt x="62329" y="74020"/>
                    </a:lnTo>
                    <a:close/>
                    <a:moveTo>
                      <a:pt x="70663" y="80545"/>
                    </a:moveTo>
                    <a:lnTo>
                      <a:pt x="75520" y="80259"/>
                    </a:lnTo>
                    <a:lnTo>
                      <a:pt x="69177" y="79583"/>
                    </a:lnTo>
                    <a:lnTo>
                      <a:pt x="63843" y="78001"/>
                    </a:lnTo>
                    <a:lnTo>
                      <a:pt x="69234" y="80383"/>
                    </a:lnTo>
                    <a:close/>
                    <a:moveTo>
                      <a:pt x="69348" y="85755"/>
                    </a:moveTo>
                    <a:lnTo>
                      <a:pt x="75454" y="85336"/>
                    </a:lnTo>
                    <a:lnTo>
                      <a:pt x="70329" y="83897"/>
                    </a:lnTo>
                    <a:lnTo>
                      <a:pt x="65586" y="83383"/>
                    </a:lnTo>
                    <a:close/>
                    <a:moveTo>
                      <a:pt x="87169" y="90698"/>
                    </a:moveTo>
                    <a:lnTo>
                      <a:pt x="80931" y="88393"/>
                    </a:lnTo>
                    <a:lnTo>
                      <a:pt x="87169" y="90698"/>
                    </a:lnTo>
                    <a:close/>
                    <a:moveTo>
                      <a:pt x="102638" y="97451"/>
                    </a:moveTo>
                    <a:lnTo>
                      <a:pt x="99952" y="93013"/>
                    </a:lnTo>
                    <a:lnTo>
                      <a:pt x="95256" y="91479"/>
                    </a:lnTo>
                    <a:lnTo>
                      <a:pt x="90904" y="88022"/>
                    </a:lnTo>
                    <a:lnTo>
                      <a:pt x="85588" y="85002"/>
                    </a:lnTo>
                    <a:lnTo>
                      <a:pt x="80816" y="84898"/>
                    </a:lnTo>
                    <a:lnTo>
                      <a:pt x="75216" y="82650"/>
                    </a:lnTo>
                    <a:lnTo>
                      <a:pt x="79378" y="85326"/>
                    </a:lnTo>
                    <a:lnTo>
                      <a:pt x="83893" y="87231"/>
                    </a:lnTo>
                    <a:lnTo>
                      <a:pt x="88732" y="87879"/>
                    </a:lnTo>
                    <a:lnTo>
                      <a:pt x="93008" y="90746"/>
                    </a:lnTo>
                    <a:lnTo>
                      <a:pt x="96923" y="93737"/>
                    </a:lnTo>
                    <a:lnTo>
                      <a:pt x="100924" y="96356"/>
                    </a:lnTo>
                    <a:close/>
                  </a:path>
                </a:pathLst>
              </a:custGeom>
              <a:solidFill>
                <a:srgbClr val="B5E2FF"/>
              </a:solidFill>
              <a:ln w="3175" cap="flat">
                <a:solidFill>
                  <a:srgbClr val="FFFFFF"/>
                </a:solidFill>
                <a:prstDash val="solid"/>
                <a:miter/>
              </a:ln>
            </p:spPr>
            <p:txBody>
              <a:bodyPr rtlCol="0" anchor="ctr"/>
              <a:lstStyle/>
              <a:p>
                <a:endParaRPr lang="en-GB"/>
              </a:p>
            </p:txBody>
          </p:sp>
          <p:sp>
            <p:nvSpPr>
              <p:cNvPr id="197" name="Freeform: Shape 196">
                <a:extLst>
                  <a:ext uri="{FF2B5EF4-FFF2-40B4-BE49-F238E27FC236}">
                    <a16:creationId xmlns:a16="http://schemas.microsoft.com/office/drawing/2014/main" id="{3628BAEB-5717-A5ED-F1AD-E94662B93904}"/>
                  </a:ext>
                </a:extLst>
              </p:cNvPr>
              <p:cNvSpPr/>
              <p:nvPr/>
            </p:nvSpPr>
            <p:spPr>
              <a:xfrm>
                <a:off x="7611855" y="4493818"/>
                <a:ext cx="717688" cy="435440"/>
              </a:xfrm>
              <a:custGeom>
                <a:avLst/>
                <a:gdLst>
                  <a:gd name="connsiteX0" fmla="*/ 44459 w 124034"/>
                  <a:gd name="connsiteY0" fmla="*/ 66391 h 66465"/>
                  <a:gd name="connsiteX1" fmla="*/ 48154 w 124034"/>
                  <a:gd name="connsiteY1" fmla="*/ 63171 h 66465"/>
                  <a:gd name="connsiteX2" fmla="*/ 52851 w 124034"/>
                  <a:gd name="connsiteY2" fmla="*/ 61733 h 66465"/>
                  <a:gd name="connsiteX3" fmla="*/ 56994 w 124034"/>
                  <a:gd name="connsiteY3" fmla="*/ 59342 h 66465"/>
                  <a:gd name="connsiteX4" fmla="*/ 62395 w 124034"/>
                  <a:gd name="connsiteY4" fmla="*/ 59132 h 66465"/>
                  <a:gd name="connsiteX5" fmla="*/ 66252 w 124034"/>
                  <a:gd name="connsiteY5" fmla="*/ 56227 h 66465"/>
                  <a:gd name="connsiteX6" fmla="*/ 71834 w 124034"/>
                  <a:gd name="connsiteY6" fmla="*/ 56284 h 66465"/>
                  <a:gd name="connsiteX7" fmla="*/ 76853 w 124034"/>
                  <a:gd name="connsiteY7" fmla="*/ 56446 h 66465"/>
                  <a:gd name="connsiteX8" fmla="*/ 82226 w 124034"/>
                  <a:gd name="connsiteY8" fmla="*/ 56847 h 66465"/>
                  <a:gd name="connsiteX9" fmla="*/ 87055 w 124034"/>
                  <a:gd name="connsiteY9" fmla="*/ 56313 h 66465"/>
                  <a:gd name="connsiteX10" fmla="*/ 91246 w 124034"/>
                  <a:gd name="connsiteY10" fmla="*/ 53637 h 66465"/>
                  <a:gd name="connsiteX11" fmla="*/ 95922 w 124034"/>
                  <a:gd name="connsiteY11" fmla="*/ 52027 h 66465"/>
                  <a:gd name="connsiteX12" fmla="*/ 97142 w 124034"/>
                  <a:gd name="connsiteY12" fmla="*/ 47407 h 66465"/>
                  <a:gd name="connsiteX13" fmla="*/ 100476 w 124034"/>
                  <a:gd name="connsiteY13" fmla="*/ 43940 h 66465"/>
                  <a:gd name="connsiteX14" fmla="*/ 102257 w 124034"/>
                  <a:gd name="connsiteY14" fmla="*/ 39397 h 66465"/>
                  <a:gd name="connsiteX15" fmla="*/ 103914 w 124034"/>
                  <a:gd name="connsiteY15" fmla="*/ 34929 h 66465"/>
                  <a:gd name="connsiteX16" fmla="*/ 106267 w 124034"/>
                  <a:gd name="connsiteY16" fmla="*/ 30653 h 66465"/>
                  <a:gd name="connsiteX17" fmla="*/ 109038 w 124034"/>
                  <a:gd name="connsiteY17" fmla="*/ 26709 h 66465"/>
                  <a:gd name="connsiteX18" fmla="*/ 111381 w 124034"/>
                  <a:gd name="connsiteY18" fmla="*/ 22433 h 66465"/>
                  <a:gd name="connsiteX19" fmla="*/ 115335 w 124034"/>
                  <a:gd name="connsiteY19" fmla="*/ 19127 h 66465"/>
                  <a:gd name="connsiteX20" fmla="*/ 120049 w 124034"/>
                  <a:gd name="connsiteY20" fmla="*/ 18261 h 66465"/>
                  <a:gd name="connsiteX21" fmla="*/ 123821 w 124034"/>
                  <a:gd name="connsiteY21" fmla="*/ 14308 h 66465"/>
                  <a:gd name="connsiteX22" fmla="*/ 121145 w 124034"/>
                  <a:gd name="connsiteY22" fmla="*/ 10326 h 66465"/>
                  <a:gd name="connsiteX23" fmla="*/ 116601 w 124034"/>
                  <a:gd name="connsiteY23" fmla="*/ 8269 h 66465"/>
                  <a:gd name="connsiteX24" fmla="*/ 112391 w 124034"/>
                  <a:gd name="connsiteY24" fmla="*/ 5926 h 66465"/>
                  <a:gd name="connsiteX25" fmla="*/ 107591 w 124034"/>
                  <a:gd name="connsiteY25" fmla="*/ 4268 h 66465"/>
                  <a:gd name="connsiteX26" fmla="*/ 102752 w 124034"/>
                  <a:gd name="connsiteY26" fmla="*/ 4668 h 66465"/>
                  <a:gd name="connsiteX27" fmla="*/ 98390 w 124034"/>
                  <a:gd name="connsiteY27" fmla="*/ 2087 h 66465"/>
                  <a:gd name="connsiteX28" fmla="*/ 94056 w 124034"/>
                  <a:gd name="connsiteY28" fmla="*/ -75 h 66465"/>
                  <a:gd name="connsiteX29" fmla="*/ 89112 w 124034"/>
                  <a:gd name="connsiteY29" fmla="*/ 1516 h 66465"/>
                  <a:gd name="connsiteX30" fmla="*/ 83940 w 124034"/>
                  <a:gd name="connsiteY30" fmla="*/ 192 h 66465"/>
                  <a:gd name="connsiteX31" fmla="*/ 78654 w 124034"/>
                  <a:gd name="connsiteY31" fmla="*/ 563 h 66465"/>
                  <a:gd name="connsiteX32" fmla="*/ 75758 w 124034"/>
                  <a:gd name="connsiteY32" fmla="*/ 4468 h 66465"/>
                  <a:gd name="connsiteX33" fmla="*/ 71758 w 124034"/>
                  <a:gd name="connsiteY33" fmla="*/ 7335 h 66465"/>
                  <a:gd name="connsiteX34" fmla="*/ 67567 w 124034"/>
                  <a:gd name="connsiteY34" fmla="*/ 9602 h 66465"/>
                  <a:gd name="connsiteX35" fmla="*/ 62776 w 124034"/>
                  <a:gd name="connsiteY35" fmla="*/ 8440 h 66465"/>
                  <a:gd name="connsiteX36" fmla="*/ 58604 w 124034"/>
                  <a:gd name="connsiteY36" fmla="*/ 10946 h 66465"/>
                  <a:gd name="connsiteX37" fmla="*/ 53755 w 124034"/>
                  <a:gd name="connsiteY37" fmla="*/ 11650 h 66465"/>
                  <a:gd name="connsiteX38" fmla="*/ 48364 w 124034"/>
                  <a:gd name="connsiteY38" fmla="*/ 11822 h 66465"/>
                  <a:gd name="connsiteX39" fmla="*/ 45669 w 124034"/>
                  <a:gd name="connsiteY39" fmla="*/ 16194 h 66465"/>
                  <a:gd name="connsiteX40" fmla="*/ 40782 w 124034"/>
                  <a:gd name="connsiteY40" fmla="*/ 18985 h 66465"/>
                  <a:gd name="connsiteX41" fmla="*/ 34820 w 124034"/>
                  <a:gd name="connsiteY41" fmla="*/ 19270 h 66465"/>
                  <a:gd name="connsiteX42" fmla="*/ 29476 w 124034"/>
                  <a:gd name="connsiteY42" fmla="*/ 19299 h 66465"/>
                  <a:gd name="connsiteX43" fmla="*/ 24390 w 124034"/>
                  <a:gd name="connsiteY43" fmla="*/ 17861 h 66465"/>
                  <a:gd name="connsiteX44" fmla="*/ 20256 w 124034"/>
                  <a:gd name="connsiteY44" fmla="*/ 15032 h 66465"/>
                  <a:gd name="connsiteX45" fmla="*/ 15617 w 124034"/>
                  <a:gd name="connsiteY45" fmla="*/ 12708 h 66465"/>
                  <a:gd name="connsiteX46" fmla="*/ 12359 w 124034"/>
                  <a:gd name="connsiteY46" fmla="*/ 16499 h 66465"/>
                  <a:gd name="connsiteX47" fmla="*/ 9331 w 124034"/>
                  <a:gd name="connsiteY47" fmla="*/ 20509 h 66465"/>
                  <a:gd name="connsiteX48" fmla="*/ 4749 w 124034"/>
                  <a:gd name="connsiteY48" fmla="*/ 18908 h 66465"/>
                  <a:gd name="connsiteX49" fmla="*/ 6464 w 124034"/>
                  <a:gd name="connsiteY49" fmla="*/ 23414 h 66465"/>
                  <a:gd name="connsiteX50" fmla="*/ 3683 w 124034"/>
                  <a:gd name="connsiteY50" fmla="*/ 27433 h 66465"/>
                  <a:gd name="connsiteX51" fmla="*/ 2492 w 124034"/>
                  <a:gd name="connsiteY51" fmla="*/ 32043 h 66465"/>
                  <a:gd name="connsiteX52" fmla="*/ 4626 w 124034"/>
                  <a:gd name="connsiteY52" fmla="*/ 36606 h 66465"/>
                  <a:gd name="connsiteX53" fmla="*/ -213 w 124034"/>
                  <a:gd name="connsiteY53" fmla="*/ 37530 h 66465"/>
                  <a:gd name="connsiteX54" fmla="*/ 1530 w 124034"/>
                  <a:gd name="connsiteY54" fmla="*/ 42178 h 66465"/>
                  <a:gd name="connsiteX55" fmla="*/ 4330 w 124034"/>
                  <a:gd name="connsiteY55" fmla="*/ 46093 h 66465"/>
                  <a:gd name="connsiteX56" fmla="*/ 7940 w 124034"/>
                  <a:gd name="connsiteY56" fmla="*/ 49312 h 66465"/>
                  <a:gd name="connsiteX57" fmla="*/ 12122 w 124034"/>
                  <a:gd name="connsiteY57" fmla="*/ 51608 h 66465"/>
                  <a:gd name="connsiteX58" fmla="*/ 15503 w 124034"/>
                  <a:gd name="connsiteY58" fmla="*/ 55027 h 66465"/>
                  <a:gd name="connsiteX59" fmla="*/ 19761 w 124034"/>
                  <a:gd name="connsiteY59" fmla="*/ 57608 h 66465"/>
                  <a:gd name="connsiteX60" fmla="*/ 23333 w 124034"/>
                  <a:gd name="connsiteY60" fmla="*/ 60914 h 66465"/>
                  <a:gd name="connsiteX61" fmla="*/ 28047 w 124034"/>
                  <a:gd name="connsiteY61" fmla="*/ 62333 h 66465"/>
                  <a:gd name="connsiteX62" fmla="*/ 32143 w 124034"/>
                  <a:gd name="connsiteY62" fmla="*/ 64800 h 66465"/>
                  <a:gd name="connsiteX63" fmla="*/ 37286 w 124034"/>
                  <a:gd name="connsiteY63" fmla="*/ 65733 h 66465"/>
                  <a:gd name="connsiteX64" fmla="*/ 42240 w 124034"/>
                  <a:gd name="connsiteY64" fmla="*/ 66000 h 6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4034" h="66465">
                    <a:moveTo>
                      <a:pt x="44459" y="66391"/>
                    </a:moveTo>
                    <a:lnTo>
                      <a:pt x="48154" y="63171"/>
                    </a:lnTo>
                    <a:lnTo>
                      <a:pt x="52851" y="61733"/>
                    </a:lnTo>
                    <a:lnTo>
                      <a:pt x="56994" y="59342"/>
                    </a:lnTo>
                    <a:lnTo>
                      <a:pt x="62395" y="59132"/>
                    </a:lnTo>
                    <a:lnTo>
                      <a:pt x="66252" y="56227"/>
                    </a:lnTo>
                    <a:lnTo>
                      <a:pt x="71834" y="56284"/>
                    </a:lnTo>
                    <a:lnTo>
                      <a:pt x="76853" y="56446"/>
                    </a:lnTo>
                    <a:lnTo>
                      <a:pt x="82226" y="56847"/>
                    </a:lnTo>
                    <a:lnTo>
                      <a:pt x="87055" y="56313"/>
                    </a:lnTo>
                    <a:lnTo>
                      <a:pt x="91246" y="53637"/>
                    </a:lnTo>
                    <a:lnTo>
                      <a:pt x="95922" y="52027"/>
                    </a:lnTo>
                    <a:lnTo>
                      <a:pt x="97142" y="47407"/>
                    </a:lnTo>
                    <a:lnTo>
                      <a:pt x="100476" y="43940"/>
                    </a:lnTo>
                    <a:lnTo>
                      <a:pt x="102257" y="39397"/>
                    </a:lnTo>
                    <a:lnTo>
                      <a:pt x="103914" y="34929"/>
                    </a:lnTo>
                    <a:lnTo>
                      <a:pt x="106267" y="30653"/>
                    </a:lnTo>
                    <a:lnTo>
                      <a:pt x="109038" y="26709"/>
                    </a:lnTo>
                    <a:lnTo>
                      <a:pt x="111381" y="22433"/>
                    </a:lnTo>
                    <a:lnTo>
                      <a:pt x="115335" y="19127"/>
                    </a:lnTo>
                    <a:lnTo>
                      <a:pt x="120049" y="18261"/>
                    </a:lnTo>
                    <a:lnTo>
                      <a:pt x="123821" y="14308"/>
                    </a:lnTo>
                    <a:lnTo>
                      <a:pt x="121145" y="10326"/>
                    </a:lnTo>
                    <a:lnTo>
                      <a:pt x="116601" y="8269"/>
                    </a:lnTo>
                    <a:lnTo>
                      <a:pt x="112391" y="5926"/>
                    </a:lnTo>
                    <a:lnTo>
                      <a:pt x="107591" y="4268"/>
                    </a:lnTo>
                    <a:lnTo>
                      <a:pt x="102752" y="4668"/>
                    </a:lnTo>
                    <a:lnTo>
                      <a:pt x="98390" y="2087"/>
                    </a:lnTo>
                    <a:lnTo>
                      <a:pt x="94056" y="-75"/>
                    </a:lnTo>
                    <a:lnTo>
                      <a:pt x="89112" y="1516"/>
                    </a:lnTo>
                    <a:lnTo>
                      <a:pt x="83940" y="192"/>
                    </a:lnTo>
                    <a:lnTo>
                      <a:pt x="78654" y="563"/>
                    </a:lnTo>
                    <a:lnTo>
                      <a:pt x="75758" y="4468"/>
                    </a:lnTo>
                    <a:lnTo>
                      <a:pt x="71758" y="7335"/>
                    </a:lnTo>
                    <a:lnTo>
                      <a:pt x="67567" y="9602"/>
                    </a:lnTo>
                    <a:lnTo>
                      <a:pt x="62776" y="8440"/>
                    </a:lnTo>
                    <a:lnTo>
                      <a:pt x="58604" y="10946"/>
                    </a:lnTo>
                    <a:lnTo>
                      <a:pt x="53755" y="11650"/>
                    </a:lnTo>
                    <a:lnTo>
                      <a:pt x="48364" y="11822"/>
                    </a:lnTo>
                    <a:lnTo>
                      <a:pt x="45669" y="16194"/>
                    </a:lnTo>
                    <a:lnTo>
                      <a:pt x="40782" y="18985"/>
                    </a:lnTo>
                    <a:lnTo>
                      <a:pt x="34820" y="19270"/>
                    </a:lnTo>
                    <a:lnTo>
                      <a:pt x="29476" y="19299"/>
                    </a:lnTo>
                    <a:lnTo>
                      <a:pt x="24390" y="17861"/>
                    </a:lnTo>
                    <a:lnTo>
                      <a:pt x="20256" y="15032"/>
                    </a:lnTo>
                    <a:lnTo>
                      <a:pt x="15617" y="12708"/>
                    </a:lnTo>
                    <a:lnTo>
                      <a:pt x="12359" y="16499"/>
                    </a:lnTo>
                    <a:lnTo>
                      <a:pt x="9331" y="20509"/>
                    </a:lnTo>
                    <a:lnTo>
                      <a:pt x="4749" y="18908"/>
                    </a:lnTo>
                    <a:lnTo>
                      <a:pt x="6464" y="23414"/>
                    </a:lnTo>
                    <a:lnTo>
                      <a:pt x="3683" y="27433"/>
                    </a:lnTo>
                    <a:lnTo>
                      <a:pt x="2492" y="32043"/>
                    </a:lnTo>
                    <a:lnTo>
                      <a:pt x="4626" y="36606"/>
                    </a:lnTo>
                    <a:lnTo>
                      <a:pt x="-213" y="37530"/>
                    </a:lnTo>
                    <a:lnTo>
                      <a:pt x="1530" y="42178"/>
                    </a:lnTo>
                    <a:lnTo>
                      <a:pt x="4330" y="46093"/>
                    </a:lnTo>
                    <a:lnTo>
                      <a:pt x="7940" y="49312"/>
                    </a:lnTo>
                    <a:lnTo>
                      <a:pt x="12122" y="51608"/>
                    </a:lnTo>
                    <a:lnTo>
                      <a:pt x="15503" y="55027"/>
                    </a:lnTo>
                    <a:lnTo>
                      <a:pt x="19761" y="57608"/>
                    </a:lnTo>
                    <a:lnTo>
                      <a:pt x="23333" y="60914"/>
                    </a:lnTo>
                    <a:lnTo>
                      <a:pt x="28047" y="62333"/>
                    </a:lnTo>
                    <a:lnTo>
                      <a:pt x="32143" y="64800"/>
                    </a:lnTo>
                    <a:lnTo>
                      <a:pt x="37286" y="65733"/>
                    </a:lnTo>
                    <a:lnTo>
                      <a:pt x="42240" y="66000"/>
                    </a:lnTo>
                    <a:close/>
                  </a:path>
                </a:pathLst>
              </a:custGeom>
              <a:solidFill>
                <a:srgbClr val="B5E2FF"/>
              </a:solidFill>
              <a:ln w="3175" cap="flat">
                <a:solidFill>
                  <a:srgbClr val="FFFFFF"/>
                </a:solidFill>
                <a:prstDash val="solid"/>
                <a:miter/>
              </a:ln>
            </p:spPr>
            <p:txBody>
              <a:bodyPr rtlCol="0" anchor="ctr"/>
              <a:lstStyle/>
              <a:p>
                <a:endParaRPr lang="en-GB"/>
              </a:p>
            </p:txBody>
          </p:sp>
          <p:sp>
            <p:nvSpPr>
              <p:cNvPr id="198" name="Freeform: Shape 197">
                <a:extLst>
                  <a:ext uri="{FF2B5EF4-FFF2-40B4-BE49-F238E27FC236}">
                    <a16:creationId xmlns:a16="http://schemas.microsoft.com/office/drawing/2014/main" id="{532D568E-0B5F-FECA-CFB7-863609947B2D}"/>
                  </a:ext>
                </a:extLst>
              </p:cNvPr>
              <p:cNvSpPr/>
              <p:nvPr/>
            </p:nvSpPr>
            <p:spPr>
              <a:xfrm>
                <a:off x="6569266" y="4728763"/>
                <a:ext cx="1368255" cy="1623202"/>
              </a:xfrm>
              <a:custGeom>
                <a:avLst/>
                <a:gdLst>
                  <a:gd name="connsiteX0" fmla="*/ 186144 w 236468"/>
                  <a:gd name="connsiteY0" fmla="*/ 217104 h 247764"/>
                  <a:gd name="connsiteX1" fmla="*/ 191983 w 236468"/>
                  <a:gd name="connsiteY1" fmla="*/ 216819 h 247764"/>
                  <a:gd name="connsiteX2" fmla="*/ 193726 w 236468"/>
                  <a:gd name="connsiteY2" fmla="*/ 212104 h 247764"/>
                  <a:gd name="connsiteX3" fmla="*/ 197126 w 236468"/>
                  <a:gd name="connsiteY3" fmla="*/ 207789 h 247764"/>
                  <a:gd name="connsiteX4" fmla="*/ 201508 w 236468"/>
                  <a:gd name="connsiteY4" fmla="*/ 204808 h 247764"/>
                  <a:gd name="connsiteX5" fmla="*/ 201013 w 236468"/>
                  <a:gd name="connsiteY5" fmla="*/ 198940 h 247764"/>
                  <a:gd name="connsiteX6" fmla="*/ 204965 w 236468"/>
                  <a:gd name="connsiteY6" fmla="*/ 193521 h 247764"/>
                  <a:gd name="connsiteX7" fmla="*/ 209918 w 236468"/>
                  <a:gd name="connsiteY7" fmla="*/ 193092 h 247764"/>
                  <a:gd name="connsiteX8" fmla="*/ 211214 w 236468"/>
                  <a:gd name="connsiteY8" fmla="*/ 187901 h 247764"/>
                  <a:gd name="connsiteX9" fmla="*/ 211423 w 236468"/>
                  <a:gd name="connsiteY9" fmla="*/ 182043 h 247764"/>
                  <a:gd name="connsiteX10" fmla="*/ 206413 w 236468"/>
                  <a:gd name="connsiteY10" fmla="*/ 178452 h 247764"/>
                  <a:gd name="connsiteX11" fmla="*/ 199441 w 236468"/>
                  <a:gd name="connsiteY11" fmla="*/ 175652 h 247764"/>
                  <a:gd name="connsiteX12" fmla="*/ 198193 w 236468"/>
                  <a:gd name="connsiteY12" fmla="*/ 170937 h 247764"/>
                  <a:gd name="connsiteX13" fmla="*/ 199822 w 236468"/>
                  <a:gd name="connsiteY13" fmla="*/ 165231 h 247764"/>
                  <a:gd name="connsiteX14" fmla="*/ 203994 w 236468"/>
                  <a:gd name="connsiteY14" fmla="*/ 157869 h 247764"/>
                  <a:gd name="connsiteX15" fmla="*/ 207632 w 236468"/>
                  <a:gd name="connsiteY15" fmla="*/ 154602 h 247764"/>
                  <a:gd name="connsiteX16" fmla="*/ 212243 w 236468"/>
                  <a:gd name="connsiteY16" fmla="*/ 157774 h 247764"/>
                  <a:gd name="connsiteX17" fmla="*/ 217500 w 236468"/>
                  <a:gd name="connsiteY17" fmla="*/ 159850 h 247764"/>
                  <a:gd name="connsiteX18" fmla="*/ 224434 w 236468"/>
                  <a:gd name="connsiteY18" fmla="*/ 160697 h 247764"/>
                  <a:gd name="connsiteX19" fmla="*/ 227282 w 236468"/>
                  <a:gd name="connsiteY19" fmla="*/ 165098 h 247764"/>
                  <a:gd name="connsiteX20" fmla="*/ 230149 w 236468"/>
                  <a:gd name="connsiteY20" fmla="*/ 169832 h 247764"/>
                  <a:gd name="connsiteX21" fmla="*/ 234531 w 236468"/>
                  <a:gd name="connsiteY21" fmla="*/ 171937 h 247764"/>
                  <a:gd name="connsiteX22" fmla="*/ 235864 w 236468"/>
                  <a:gd name="connsiteY22" fmla="*/ 167222 h 247764"/>
                  <a:gd name="connsiteX23" fmla="*/ 236255 w 236468"/>
                  <a:gd name="connsiteY23" fmla="*/ 161917 h 247764"/>
                  <a:gd name="connsiteX24" fmla="*/ 232340 w 236468"/>
                  <a:gd name="connsiteY24" fmla="*/ 157592 h 247764"/>
                  <a:gd name="connsiteX25" fmla="*/ 228054 w 236468"/>
                  <a:gd name="connsiteY25" fmla="*/ 154382 h 247764"/>
                  <a:gd name="connsiteX26" fmla="*/ 223148 w 236468"/>
                  <a:gd name="connsiteY26" fmla="*/ 150592 h 247764"/>
                  <a:gd name="connsiteX27" fmla="*/ 218777 w 236468"/>
                  <a:gd name="connsiteY27" fmla="*/ 148410 h 247764"/>
                  <a:gd name="connsiteX28" fmla="*/ 211861 w 236468"/>
                  <a:gd name="connsiteY28" fmla="*/ 143972 h 247764"/>
                  <a:gd name="connsiteX29" fmla="*/ 205470 w 236468"/>
                  <a:gd name="connsiteY29" fmla="*/ 141028 h 247764"/>
                  <a:gd name="connsiteX30" fmla="*/ 199479 w 236468"/>
                  <a:gd name="connsiteY30" fmla="*/ 138971 h 247764"/>
                  <a:gd name="connsiteX31" fmla="*/ 188696 w 236468"/>
                  <a:gd name="connsiteY31" fmla="*/ 134304 h 247764"/>
                  <a:gd name="connsiteX32" fmla="*/ 183201 w 236468"/>
                  <a:gd name="connsiteY32" fmla="*/ 130646 h 247764"/>
                  <a:gd name="connsiteX33" fmla="*/ 185848 w 236468"/>
                  <a:gd name="connsiteY33" fmla="*/ 126674 h 247764"/>
                  <a:gd name="connsiteX34" fmla="*/ 187973 w 236468"/>
                  <a:gd name="connsiteY34" fmla="*/ 122140 h 247764"/>
                  <a:gd name="connsiteX35" fmla="*/ 182382 w 236468"/>
                  <a:gd name="connsiteY35" fmla="*/ 121007 h 247764"/>
                  <a:gd name="connsiteX36" fmla="*/ 172581 w 236468"/>
                  <a:gd name="connsiteY36" fmla="*/ 121569 h 247764"/>
                  <a:gd name="connsiteX37" fmla="*/ 165761 w 236468"/>
                  <a:gd name="connsiteY37" fmla="*/ 120388 h 247764"/>
                  <a:gd name="connsiteX38" fmla="*/ 159283 w 236468"/>
                  <a:gd name="connsiteY38" fmla="*/ 117321 h 247764"/>
                  <a:gd name="connsiteX39" fmla="*/ 155187 w 236468"/>
                  <a:gd name="connsiteY39" fmla="*/ 113777 h 247764"/>
                  <a:gd name="connsiteX40" fmla="*/ 146777 w 236468"/>
                  <a:gd name="connsiteY40" fmla="*/ 106824 h 247764"/>
                  <a:gd name="connsiteX41" fmla="*/ 143663 w 236468"/>
                  <a:gd name="connsiteY41" fmla="*/ 102005 h 247764"/>
                  <a:gd name="connsiteX42" fmla="*/ 140929 w 236468"/>
                  <a:gd name="connsiteY42" fmla="*/ 95766 h 247764"/>
                  <a:gd name="connsiteX43" fmla="*/ 139119 w 236468"/>
                  <a:gd name="connsiteY43" fmla="*/ 91089 h 247764"/>
                  <a:gd name="connsiteX44" fmla="*/ 136738 w 236468"/>
                  <a:gd name="connsiteY44" fmla="*/ 86555 h 247764"/>
                  <a:gd name="connsiteX45" fmla="*/ 133699 w 236468"/>
                  <a:gd name="connsiteY45" fmla="*/ 81383 h 247764"/>
                  <a:gd name="connsiteX46" fmla="*/ 125460 w 236468"/>
                  <a:gd name="connsiteY46" fmla="*/ 77192 h 247764"/>
                  <a:gd name="connsiteX47" fmla="*/ 120698 w 236468"/>
                  <a:gd name="connsiteY47" fmla="*/ 73639 h 247764"/>
                  <a:gd name="connsiteX48" fmla="*/ 116240 w 236468"/>
                  <a:gd name="connsiteY48" fmla="*/ 71953 h 247764"/>
                  <a:gd name="connsiteX49" fmla="*/ 111116 w 236468"/>
                  <a:gd name="connsiteY49" fmla="*/ 67419 h 247764"/>
                  <a:gd name="connsiteX50" fmla="*/ 108629 w 236468"/>
                  <a:gd name="connsiteY50" fmla="*/ 62314 h 247764"/>
                  <a:gd name="connsiteX51" fmla="*/ 106839 w 236468"/>
                  <a:gd name="connsiteY51" fmla="*/ 55227 h 247764"/>
                  <a:gd name="connsiteX52" fmla="*/ 109925 w 236468"/>
                  <a:gd name="connsiteY52" fmla="*/ 50684 h 247764"/>
                  <a:gd name="connsiteX53" fmla="*/ 108468 w 236468"/>
                  <a:gd name="connsiteY53" fmla="*/ 46121 h 247764"/>
                  <a:gd name="connsiteX54" fmla="*/ 107715 w 236468"/>
                  <a:gd name="connsiteY54" fmla="*/ 39178 h 247764"/>
                  <a:gd name="connsiteX55" fmla="*/ 111782 w 236468"/>
                  <a:gd name="connsiteY55" fmla="*/ 36682 h 247764"/>
                  <a:gd name="connsiteX56" fmla="*/ 116383 w 236468"/>
                  <a:gd name="connsiteY56" fmla="*/ 34501 h 247764"/>
                  <a:gd name="connsiteX57" fmla="*/ 121488 w 236468"/>
                  <a:gd name="connsiteY57" fmla="*/ 32958 h 247764"/>
                  <a:gd name="connsiteX58" fmla="*/ 127898 w 236468"/>
                  <a:gd name="connsiteY58" fmla="*/ 32043 h 247764"/>
                  <a:gd name="connsiteX59" fmla="*/ 133432 w 236468"/>
                  <a:gd name="connsiteY59" fmla="*/ 31262 h 247764"/>
                  <a:gd name="connsiteX60" fmla="*/ 130842 w 236468"/>
                  <a:gd name="connsiteY60" fmla="*/ 26795 h 247764"/>
                  <a:gd name="connsiteX61" fmla="*/ 131099 w 236468"/>
                  <a:gd name="connsiteY61" fmla="*/ 21318 h 247764"/>
                  <a:gd name="connsiteX62" fmla="*/ 126794 w 236468"/>
                  <a:gd name="connsiteY62" fmla="*/ 19251 h 247764"/>
                  <a:gd name="connsiteX63" fmla="*/ 129680 w 236468"/>
                  <a:gd name="connsiteY63" fmla="*/ 14651 h 247764"/>
                  <a:gd name="connsiteX64" fmla="*/ 126184 w 236468"/>
                  <a:gd name="connsiteY64" fmla="*/ 10993 h 247764"/>
                  <a:gd name="connsiteX65" fmla="*/ 120145 w 236468"/>
                  <a:gd name="connsiteY65" fmla="*/ 10241 h 247764"/>
                  <a:gd name="connsiteX66" fmla="*/ 115097 w 236468"/>
                  <a:gd name="connsiteY66" fmla="*/ 9707 h 247764"/>
                  <a:gd name="connsiteX67" fmla="*/ 109896 w 236468"/>
                  <a:gd name="connsiteY67" fmla="*/ 8898 h 247764"/>
                  <a:gd name="connsiteX68" fmla="*/ 105753 w 236468"/>
                  <a:gd name="connsiteY68" fmla="*/ 6240 h 247764"/>
                  <a:gd name="connsiteX69" fmla="*/ 102200 w 236468"/>
                  <a:gd name="connsiteY69" fmla="*/ 2973 h 247764"/>
                  <a:gd name="connsiteX70" fmla="*/ 97037 w 236468"/>
                  <a:gd name="connsiteY70" fmla="*/ -75 h 247764"/>
                  <a:gd name="connsiteX71" fmla="*/ 91999 w 236468"/>
                  <a:gd name="connsiteY71" fmla="*/ 887 h 247764"/>
                  <a:gd name="connsiteX72" fmla="*/ 86150 w 236468"/>
                  <a:gd name="connsiteY72" fmla="*/ 925 h 247764"/>
                  <a:gd name="connsiteX73" fmla="*/ 81559 w 236468"/>
                  <a:gd name="connsiteY73" fmla="*/ 2421 h 247764"/>
                  <a:gd name="connsiteX74" fmla="*/ 78292 w 236468"/>
                  <a:gd name="connsiteY74" fmla="*/ 6126 h 247764"/>
                  <a:gd name="connsiteX75" fmla="*/ 73853 w 236468"/>
                  <a:gd name="connsiteY75" fmla="*/ 4354 h 247764"/>
                  <a:gd name="connsiteX76" fmla="*/ 69053 w 236468"/>
                  <a:gd name="connsiteY76" fmla="*/ 5459 h 247764"/>
                  <a:gd name="connsiteX77" fmla="*/ 69653 w 236468"/>
                  <a:gd name="connsiteY77" fmla="*/ 11612 h 247764"/>
                  <a:gd name="connsiteX78" fmla="*/ 65291 w 236468"/>
                  <a:gd name="connsiteY78" fmla="*/ 9441 h 247764"/>
                  <a:gd name="connsiteX79" fmla="*/ 61786 w 236468"/>
                  <a:gd name="connsiteY79" fmla="*/ 13022 h 247764"/>
                  <a:gd name="connsiteX80" fmla="*/ 63967 w 236468"/>
                  <a:gd name="connsiteY80" fmla="*/ 17384 h 247764"/>
                  <a:gd name="connsiteX81" fmla="*/ 59366 w 236468"/>
                  <a:gd name="connsiteY81" fmla="*/ 15451 h 247764"/>
                  <a:gd name="connsiteX82" fmla="*/ 54851 w 236468"/>
                  <a:gd name="connsiteY82" fmla="*/ 17318 h 247764"/>
                  <a:gd name="connsiteX83" fmla="*/ 50565 w 236468"/>
                  <a:gd name="connsiteY83" fmla="*/ 14460 h 247764"/>
                  <a:gd name="connsiteX84" fmla="*/ 45831 w 236468"/>
                  <a:gd name="connsiteY84" fmla="*/ 19632 h 247764"/>
                  <a:gd name="connsiteX85" fmla="*/ 42488 w 236468"/>
                  <a:gd name="connsiteY85" fmla="*/ 23433 h 247764"/>
                  <a:gd name="connsiteX86" fmla="*/ 42640 w 236468"/>
                  <a:gd name="connsiteY86" fmla="*/ 28452 h 247764"/>
                  <a:gd name="connsiteX87" fmla="*/ 39192 w 236468"/>
                  <a:gd name="connsiteY87" fmla="*/ 24538 h 247764"/>
                  <a:gd name="connsiteX88" fmla="*/ 34782 w 236468"/>
                  <a:gd name="connsiteY88" fmla="*/ 21299 h 247764"/>
                  <a:gd name="connsiteX89" fmla="*/ 31105 w 236468"/>
                  <a:gd name="connsiteY89" fmla="*/ 17251 h 247764"/>
                  <a:gd name="connsiteX90" fmla="*/ 25343 w 236468"/>
                  <a:gd name="connsiteY90" fmla="*/ 17099 h 247764"/>
                  <a:gd name="connsiteX91" fmla="*/ 23733 w 236468"/>
                  <a:gd name="connsiteY91" fmla="*/ 21947 h 247764"/>
                  <a:gd name="connsiteX92" fmla="*/ 20637 w 236468"/>
                  <a:gd name="connsiteY92" fmla="*/ 25605 h 247764"/>
                  <a:gd name="connsiteX93" fmla="*/ 15903 w 236468"/>
                  <a:gd name="connsiteY93" fmla="*/ 25033 h 247764"/>
                  <a:gd name="connsiteX94" fmla="*/ 10769 w 236468"/>
                  <a:gd name="connsiteY94" fmla="*/ 26462 h 247764"/>
                  <a:gd name="connsiteX95" fmla="*/ 5988 w 236468"/>
                  <a:gd name="connsiteY95" fmla="*/ 27662 h 247764"/>
                  <a:gd name="connsiteX96" fmla="*/ 473 w 236468"/>
                  <a:gd name="connsiteY96" fmla="*/ 28252 h 247764"/>
                  <a:gd name="connsiteX97" fmla="*/ 3350 w 236468"/>
                  <a:gd name="connsiteY97" fmla="*/ 32491 h 247764"/>
                  <a:gd name="connsiteX98" fmla="*/ 6150 w 236468"/>
                  <a:gd name="connsiteY98" fmla="*/ 36815 h 247764"/>
                  <a:gd name="connsiteX99" fmla="*/ 5826 w 236468"/>
                  <a:gd name="connsiteY99" fmla="*/ 42578 h 247764"/>
                  <a:gd name="connsiteX100" fmla="*/ 1283 w 236468"/>
                  <a:gd name="connsiteY100" fmla="*/ 44569 h 247764"/>
                  <a:gd name="connsiteX101" fmla="*/ -213 w 236468"/>
                  <a:gd name="connsiteY101" fmla="*/ 49369 h 247764"/>
                  <a:gd name="connsiteX102" fmla="*/ 4702 w 236468"/>
                  <a:gd name="connsiteY102" fmla="*/ 51446 h 247764"/>
                  <a:gd name="connsiteX103" fmla="*/ 4054 w 236468"/>
                  <a:gd name="connsiteY103" fmla="*/ 56408 h 247764"/>
                  <a:gd name="connsiteX104" fmla="*/ 3778 w 236468"/>
                  <a:gd name="connsiteY104" fmla="*/ 61171 h 247764"/>
                  <a:gd name="connsiteX105" fmla="*/ 5283 w 236468"/>
                  <a:gd name="connsiteY105" fmla="*/ 65895 h 247764"/>
                  <a:gd name="connsiteX106" fmla="*/ 9903 w 236468"/>
                  <a:gd name="connsiteY106" fmla="*/ 67524 h 247764"/>
                  <a:gd name="connsiteX107" fmla="*/ 17389 w 236468"/>
                  <a:gd name="connsiteY107" fmla="*/ 67810 h 247764"/>
                  <a:gd name="connsiteX108" fmla="*/ 16380 w 236468"/>
                  <a:gd name="connsiteY108" fmla="*/ 73001 h 247764"/>
                  <a:gd name="connsiteX109" fmla="*/ 19838 w 236468"/>
                  <a:gd name="connsiteY109" fmla="*/ 76535 h 247764"/>
                  <a:gd name="connsiteX110" fmla="*/ 24514 w 236468"/>
                  <a:gd name="connsiteY110" fmla="*/ 75354 h 247764"/>
                  <a:gd name="connsiteX111" fmla="*/ 28334 w 236468"/>
                  <a:gd name="connsiteY111" fmla="*/ 72239 h 247764"/>
                  <a:gd name="connsiteX112" fmla="*/ 31268 w 236468"/>
                  <a:gd name="connsiteY112" fmla="*/ 67857 h 247764"/>
                  <a:gd name="connsiteX113" fmla="*/ 34963 w 236468"/>
                  <a:gd name="connsiteY113" fmla="*/ 63876 h 247764"/>
                  <a:gd name="connsiteX114" fmla="*/ 39611 w 236468"/>
                  <a:gd name="connsiteY114" fmla="*/ 61666 h 247764"/>
                  <a:gd name="connsiteX115" fmla="*/ 44659 w 236468"/>
                  <a:gd name="connsiteY115" fmla="*/ 62580 h 247764"/>
                  <a:gd name="connsiteX116" fmla="*/ 49527 w 236468"/>
                  <a:gd name="connsiteY116" fmla="*/ 63876 h 247764"/>
                  <a:gd name="connsiteX117" fmla="*/ 54051 w 236468"/>
                  <a:gd name="connsiteY117" fmla="*/ 66848 h 247764"/>
                  <a:gd name="connsiteX118" fmla="*/ 58414 w 236468"/>
                  <a:gd name="connsiteY118" fmla="*/ 69143 h 247764"/>
                  <a:gd name="connsiteX119" fmla="*/ 63119 w 236468"/>
                  <a:gd name="connsiteY119" fmla="*/ 70810 h 247764"/>
                  <a:gd name="connsiteX120" fmla="*/ 68929 w 236468"/>
                  <a:gd name="connsiteY120" fmla="*/ 75639 h 247764"/>
                  <a:gd name="connsiteX121" fmla="*/ 70120 w 236468"/>
                  <a:gd name="connsiteY121" fmla="*/ 82021 h 247764"/>
                  <a:gd name="connsiteX122" fmla="*/ 73187 w 236468"/>
                  <a:gd name="connsiteY122" fmla="*/ 87088 h 247764"/>
                  <a:gd name="connsiteX123" fmla="*/ 75273 w 236468"/>
                  <a:gd name="connsiteY123" fmla="*/ 94213 h 247764"/>
                  <a:gd name="connsiteX124" fmla="*/ 79836 w 236468"/>
                  <a:gd name="connsiteY124" fmla="*/ 97413 h 247764"/>
                  <a:gd name="connsiteX125" fmla="*/ 84045 w 236468"/>
                  <a:gd name="connsiteY125" fmla="*/ 101862 h 247764"/>
                  <a:gd name="connsiteX126" fmla="*/ 87532 w 236468"/>
                  <a:gd name="connsiteY126" fmla="*/ 106119 h 247764"/>
                  <a:gd name="connsiteX127" fmla="*/ 92266 w 236468"/>
                  <a:gd name="connsiteY127" fmla="*/ 109663 h 247764"/>
                  <a:gd name="connsiteX128" fmla="*/ 99009 w 236468"/>
                  <a:gd name="connsiteY128" fmla="*/ 113482 h 247764"/>
                  <a:gd name="connsiteX129" fmla="*/ 102095 w 236468"/>
                  <a:gd name="connsiteY129" fmla="*/ 118454 h 247764"/>
                  <a:gd name="connsiteX130" fmla="*/ 108696 w 236468"/>
                  <a:gd name="connsiteY130" fmla="*/ 121283 h 247764"/>
                  <a:gd name="connsiteX131" fmla="*/ 114078 w 236468"/>
                  <a:gd name="connsiteY131" fmla="*/ 127389 h 247764"/>
                  <a:gd name="connsiteX132" fmla="*/ 118507 w 236468"/>
                  <a:gd name="connsiteY132" fmla="*/ 132770 h 247764"/>
                  <a:gd name="connsiteX133" fmla="*/ 124717 w 236468"/>
                  <a:gd name="connsiteY133" fmla="*/ 134618 h 247764"/>
                  <a:gd name="connsiteX134" fmla="*/ 129547 w 236468"/>
                  <a:gd name="connsiteY134" fmla="*/ 136599 h 247764"/>
                  <a:gd name="connsiteX135" fmla="*/ 137643 w 236468"/>
                  <a:gd name="connsiteY135" fmla="*/ 138095 h 247764"/>
                  <a:gd name="connsiteX136" fmla="*/ 144053 w 236468"/>
                  <a:gd name="connsiteY136" fmla="*/ 140990 h 247764"/>
                  <a:gd name="connsiteX137" fmla="*/ 147320 w 236468"/>
                  <a:gd name="connsiteY137" fmla="*/ 145953 h 247764"/>
                  <a:gd name="connsiteX138" fmla="*/ 153092 w 236468"/>
                  <a:gd name="connsiteY138" fmla="*/ 147401 h 247764"/>
                  <a:gd name="connsiteX139" fmla="*/ 153531 w 236468"/>
                  <a:gd name="connsiteY139" fmla="*/ 152620 h 247764"/>
                  <a:gd name="connsiteX140" fmla="*/ 158474 w 236468"/>
                  <a:gd name="connsiteY140" fmla="*/ 152335 h 247764"/>
                  <a:gd name="connsiteX141" fmla="*/ 163532 w 236468"/>
                  <a:gd name="connsiteY141" fmla="*/ 152049 h 247764"/>
                  <a:gd name="connsiteX142" fmla="*/ 166398 w 236468"/>
                  <a:gd name="connsiteY142" fmla="*/ 156021 h 247764"/>
                  <a:gd name="connsiteX143" fmla="*/ 167637 w 236468"/>
                  <a:gd name="connsiteY143" fmla="*/ 161974 h 247764"/>
                  <a:gd name="connsiteX144" fmla="*/ 173047 w 236468"/>
                  <a:gd name="connsiteY144" fmla="*/ 164955 h 247764"/>
                  <a:gd name="connsiteX145" fmla="*/ 178048 w 236468"/>
                  <a:gd name="connsiteY145" fmla="*/ 165231 h 247764"/>
                  <a:gd name="connsiteX146" fmla="*/ 182743 w 236468"/>
                  <a:gd name="connsiteY146" fmla="*/ 168222 h 247764"/>
                  <a:gd name="connsiteX147" fmla="*/ 185820 w 236468"/>
                  <a:gd name="connsiteY147" fmla="*/ 177938 h 247764"/>
                  <a:gd name="connsiteX148" fmla="*/ 189039 w 236468"/>
                  <a:gd name="connsiteY148" fmla="*/ 182043 h 247764"/>
                  <a:gd name="connsiteX149" fmla="*/ 190849 w 236468"/>
                  <a:gd name="connsiteY149" fmla="*/ 189396 h 247764"/>
                  <a:gd name="connsiteX150" fmla="*/ 193811 w 236468"/>
                  <a:gd name="connsiteY150" fmla="*/ 194092 h 247764"/>
                  <a:gd name="connsiteX151" fmla="*/ 188906 w 236468"/>
                  <a:gd name="connsiteY151" fmla="*/ 197521 h 247764"/>
                  <a:gd name="connsiteX152" fmla="*/ 188182 w 236468"/>
                  <a:gd name="connsiteY152" fmla="*/ 203379 h 247764"/>
                  <a:gd name="connsiteX153" fmla="*/ 186211 w 236468"/>
                  <a:gd name="connsiteY153" fmla="*/ 208237 h 247764"/>
                  <a:gd name="connsiteX154" fmla="*/ 183391 w 236468"/>
                  <a:gd name="connsiteY154" fmla="*/ 212152 h 247764"/>
                  <a:gd name="connsiteX155" fmla="*/ 185268 w 236468"/>
                  <a:gd name="connsiteY155" fmla="*/ 216800 h 247764"/>
                  <a:gd name="connsiteX156" fmla="*/ 73206 w 236468"/>
                  <a:gd name="connsiteY156" fmla="*/ 102185 h 247764"/>
                  <a:gd name="connsiteX157" fmla="*/ 67872 w 236468"/>
                  <a:gd name="connsiteY157" fmla="*/ 100347 h 247764"/>
                  <a:gd name="connsiteX158" fmla="*/ 72530 w 236468"/>
                  <a:gd name="connsiteY158" fmla="*/ 101919 h 247764"/>
                  <a:gd name="connsiteX159" fmla="*/ 46060 w 236468"/>
                  <a:gd name="connsiteY159" fmla="*/ 193845 h 247764"/>
                  <a:gd name="connsiteX160" fmla="*/ 49898 w 236468"/>
                  <a:gd name="connsiteY160" fmla="*/ 190092 h 247764"/>
                  <a:gd name="connsiteX161" fmla="*/ 52461 w 236468"/>
                  <a:gd name="connsiteY161" fmla="*/ 185986 h 247764"/>
                  <a:gd name="connsiteX162" fmla="*/ 57395 w 236468"/>
                  <a:gd name="connsiteY162" fmla="*/ 187844 h 247764"/>
                  <a:gd name="connsiteX163" fmla="*/ 60719 w 236468"/>
                  <a:gd name="connsiteY163" fmla="*/ 184415 h 247764"/>
                  <a:gd name="connsiteX164" fmla="*/ 61347 w 236468"/>
                  <a:gd name="connsiteY164" fmla="*/ 178833 h 247764"/>
                  <a:gd name="connsiteX165" fmla="*/ 61957 w 236468"/>
                  <a:gd name="connsiteY165" fmla="*/ 172689 h 247764"/>
                  <a:gd name="connsiteX166" fmla="*/ 62176 w 236468"/>
                  <a:gd name="connsiteY166" fmla="*/ 167184 h 247764"/>
                  <a:gd name="connsiteX167" fmla="*/ 60709 w 236468"/>
                  <a:gd name="connsiteY167" fmla="*/ 162298 h 247764"/>
                  <a:gd name="connsiteX168" fmla="*/ 62976 w 236468"/>
                  <a:gd name="connsiteY168" fmla="*/ 157621 h 247764"/>
                  <a:gd name="connsiteX169" fmla="*/ 62566 w 236468"/>
                  <a:gd name="connsiteY169" fmla="*/ 150953 h 247764"/>
                  <a:gd name="connsiteX170" fmla="*/ 60576 w 236468"/>
                  <a:gd name="connsiteY170" fmla="*/ 146134 h 247764"/>
                  <a:gd name="connsiteX171" fmla="*/ 57814 w 236468"/>
                  <a:gd name="connsiteY171" fmla="*/ 141867 h 247764"/>
                  <a:gd name="connsiteX172" fmla="*/ 54003 w 236468"/>
                  <a:gd name="connsiteY172" fmla="*/ 138476 h 247764"/>
                  <a:gd name="connsiteX173" fmla="*/ 49136 w 236468"/>
                  <a:gd name="connsiteY173" fmla="*/ 140181 h 247764"/>
                  <a:gd name="connsiteX174" fmla="*/ 44888 w 236468"/>
                  <a:gd name="connsiteY174" fmla="*/ 142876 h 247764"/>
                  <a:gd name="connsiteX175" fmla="*/ 39164 w 236468"/>
                  <a:gd name="connsiteY175" fmla="*/ 147124 h 247764"/>
                  <a:gd name="connsiteX176" fmla="*/ 34087 w 236468"/>
                  <a:gd name="connsiteY176" fmla="*/ 146848 h 247764"/>
                  <a:gd name="connsiteX177" fmla="*/ 31610 w 236468"/>
                  <a:gd name="connsiteY177" fmla="*/ 151696 h 247764"/>
                  <a:gd name="connsiteX178" fmla="*/ 35249 w 236468"/>
                  <a:gd name="connsiteY178" fmla="*/ 155487 h 247764"/>
                  <a:gd name="connsiteX179" fmla="*/ 37735 w 236468"/>
                  <a:gd name="connsiteY179" fmla="*/ 161726 h 247764"/>
                  <a:gd name="connsiteX180" fmla="*/ 36611 w 236468"/>
                  <a:gd name="connsiteY180" fmla="*/ 166898 h 247764"/>
                  <a:gd name="connsiteX181" fmla="*/ 39383 w 236468"/>
                  <a:gd name="connsiteY181" fmla="*/ 171489 h 247764"/>
                  <a:gd name="connsiteX182" fmla="*/ 37878 w 236468"/>
                  <a:gd name="connsiteY182" fmla="*/ 176261 h 247764"/>
                  <a:gd name="connsiteX183" fmla="*/ 36430 w 236468"/>
                  <a:gd name="connsiteY183" fmla="*/ 182043 h 247764"/>
                  <a:gd name="connsiteX184" fmla="*/ 37106 w 236468"/>
                  <a:gd name="connsiteY184" fmla="*/ 186910 h 247764"/>
                  <a:gd name="connsiteX185" fmla="*/ 40611 w 236468"/>
                  <a:gd name="connsiteY185" fmla="*/ 190844 h 247764"/>
                  <a:gd name="connsiteX186" fmla="*/ 45384 w 236468"/>
                  <a:gd name="connsiteY186" fmla="*/ 193578 h 247764"/>
                  <a:gd name="connsiteX187" fmla="*/ 174266 w 236468"/>
                  <a:gd name="connsiteY187" fmla="*/ 247689 h 247764"/>
                  <a:gd name="connsiteX188" fmla="*/ 174619 w 236468"/>
                  <a:gd name="connsiteY188" fmla="*/ 242365 h 247764"/>
                  <a:gd name="connsiteX189" fmla="*/ 178819 w 236468"/>
                  <a:gd name="connsiteY189" fmla="*/ 239117 h 247764"/>
                  <a:gd name="connsiteX190" fmla="*/ 175809 w 236468"/>
                  <a:gd name="connsiteY190" fmla="*/ 234964 h 247764"/>
                  <a:gd name="connsiteX191" fmla="*/ 173390 w 236468"/>
                  <a:gd name="connsiteY191" fmla="*/ 230392 h 247764"/>
                  <a:gd name="connsiteX192" fmla="*/ 174533 w 236468"/>
                  <a:gd name="connsiteY192" fmla="*/ 225248 h 247764"/>
                  <a:gd name="connsiteX193" fmla="*/ 176752 w 236468"/>
                  <a:gd name="connsiteY193" fmla="*/ 218486 h 247764"/>
                  <a:gd name="connsiteX194" fmla="*/ 179905 w 236468"/>
                  <a:gd name="connsiteY194" fmla="*/ 213923 h 247764"/>
                  <a:gd name="connsiteX195" fmla="*/ 181867 w 236468"/>
                  <a:gd name="connsiteY195" fmla="*/ 209237 h 247764"/>
                  <a:gd name="connsiteX196" fmla="*/ 175323 w 236468"/>
                  <a:gd name="connsiteY196" fmla="*/ 209951 h 247764"/>
                  <a:gd name="connsiteX197" fmla="*/ 170628 w 236468"/>
                  <a:gd name="connsiteY197" fmla="*/ 211494 h 247764"/>
                  <a:gd name="connsiteX198" fmla="*/ 165313 w 236468"/>
                  <a:gd name="connsiteY198" fmla="*/ 211113 h 247764"/>
                  <a:gd name="connsiteX199" fmla="*/ 159188 w 236468"/>
                  <a:gd name="connsiteY199" fmla="*/ 214104 h 247764"/>
                  <a:gd name="connsiteX200" fmla="*/ 153340 w 236468"/>
                  <a:gd name="connsiteY200" fmla="*/ 214457 h 247764"/>
                  <a:gd name="connsiteX201" fmla="*/ 147891 w 236468"/>
                  <a:gd name="connsiteY201" fmla="*/ 214962 h 247764"/>
                  <a:gd name="connsiteX202" fmla="*/ 142720 w 236468"/>
                  <a:gd name="connsiteY202" fmla="*/ 214666 h 247764"/>
                  <a:gd name="connsiteX203" fmla="*/ 137700 w 236468"/>
                  <a:gd name="connsiteY203" fmla="*/ 211961 h 247764"/>
                  <a:gd name="connsiteX204" fmla="*/ 132842 w 236468"/>
                  <a:gd name="connsiteY204" fmla="*/ 210389 h 247764"/>
                  <a:gd name="connsiteX205" fmla="*/ 127718 w 236468"/>
                  <a:gd name="connsiteY205" fmla="*/ 214123 h 247764"/>
                  <a:gd name="connsiteX206" fmla="*/ 121936 w 236468"/>
                  <a:gd name="connsiteY206" fmla="*/ 213447 h 247764"/>
                  <a:gd name="connsiteX207" fmla="*/ 120307 w 236468"/>
                  <a:gd name="connsiteY207" fmla="*/ 217962 h 247764"/>
                  <a:gd name="connsiteX208" fmla="*/ 120774 w 236468"/>
                  <a:gd name="connsiteY208" fmla="*/ 222905 h 247764"/>
                  <a:gd name="connsiteX209" fmla="*/ 125432 w 236468"/>
                  <a:gd name="connsiteY209" fmla="*/ 225106 h 247764"/>
                  <a:gd name="connsiteX210" fmla="*/ 130356 w 236468"/>
                  <a:gd name="connsiteY210" fmla="*/ 225391 h 247764"/>
                  <a:gd name="connsiteX211" fmla="*/ 136023 w 236468"/>
                  <a:gd name="connsiteY211" fmla="*/ 228811 h 247764"/>
                  <a:gd name="connsiteX212" fmla="*/ 140005 w 236468"/>
                  <a:gd name="connsiteY212" fmla="*/ 231849 h 247764"/>
                  <a:gd name="connsiteX213" fmla="*/ 144624 w 236468"/>
                  <a:gd name="connsiteY213" fmla="*/ 234250 h 247764"/>
                  <a:gd name="connsiteX214" fmla="*/ 149930 w 236468"/>
                  <a:gd name="connsiteY214" fmla="*/ 236755 h 247764"/>
                  <a:gd name="connsiteX215" fmla="*/ 156016 w 236468"/>
                  <a:gd name="connsiteY215" fmla="*/ 237117 h 247764"/>
                  <a:gd name="connsiteX216" fmla="*/ 159788 w 236468"/>
                  <a:gd name="connsiteY216" fmla="*/ 240565 h 247764"/>
                  <a:gd name="connsiteX217" fmla="*/ 162550 w 236468"/>
                  <a:gd name="connsiteY217" fmla="*/ 244546 h 247764"/>
                  <a:gd name="connsiteX218" fmla="*/ 167560 w 236468"/>
                  <a:gd name="connsiteY218" fmla="*/ 245965 h 247764"/>
                  <a:gd name="connsiteX219" fmla="*/ 174000 w 236468"/>
                  <a:gd name="connsiteY219" fmla="*/ 247556 h 247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236468" h="247764">
                    <a:moveTo>
                      <a:pt x="186144" y="217104"/>
                    </a:moveTo>
                    <a:lnTo>
                      <a:pt x="191983" y="216819"/>
                    </a:lnTo>
                    <a:lnTo>
                      <a:pt x="193726" y="212104"/>
                    </a:lnTo>
                    <a:lnTo>
                      <a:pt x="197126" y="207789"/>
                    </a:lnTo>
                    <a:lnTo>
                      <a:pt x="201508" y="204808"/>
                    </a:lnTo>
                    <a:lnTo>
                      <a:pt x="201013" y="198940"/>
                    </a:lnTo>
                    <a:lnTo>
                      <a:pt x="204965" y="193521"/>
                    </a:lnTo>
                    <a:lnTo>
                      <a:pt x="209918" y="193092"/>
                    </a:lnTo>
                    <a:lnTo>
                      <a:pt x="211214" y="187901"/>
                    </a:lnTo>
                    <a:lnTo>
                      <a:pt x="211423" y="182043"/>
                    </a:lnTo>
                    <a:lnTo>
                      <a:pt x="206413" y="178452"/>
                    </a:lnTo>
                    <a:lnTo>
                      <a:pt x="199441" y="175652"/>
                    </a:lnTo>
                    <a:lnTo>
                      <a:pt x="198193" y="170937"/>
                    </a:lnTo>
                    <a:lnTo>
                      <a:pt x="199822" y="165231"/>
                    </a:lnTo>
                    <a:lnTo>
                      <a:pt x="203994" y="157869"/>
                    </a:lnTo>
                    <a:lnTo>
                      <a:pt x="207632" y="154602"/>
                    </a:lnTo>
                    <a:lnTo>
                      <a:pt x="212243" y="157774"/>
                    </a:lnTo>
                    <a:lnTo>
                      <a:pt x="217500" y="159850"/>
                    </a:lnTo>
                    <a:lnTo>
                      <a:pt x="224434" y="160697"/>
                    </a:lnTo>
                    <a:lnTo>
                      <a:pt x="227282" y="165098"/>
                    </a:lnTo>
                    <a:lnTo>
                      <a:pt x="230149" y="169832"/>
                    </a:lnTo>
                    <a:lnTo>
                      <a:pt x="234531" y="171937"/>
                    </a:lnTo>
                    <a:lnTo>
                      <a:pt x="235864" y="167222"/>
                    </a:lnTo>
                    <a:lnTo>
                      <a:pt x="236255" y="161917"/>
                    </a:lnTo>
                    <a:lnTo>
                      <a:pt x="232340" y="157592"/>
                    </a:lnTo>
                    <a:lnTo>
                      <a:pt x="228054" y="154382"/>
                    </a:lnTo>
                    <a:lnTo>
                      <a:pt x="223148" y="150592"/>
                    </a:lnTo>
                    <a:lnTo>
                      <a:pt x="218777" y="148410"/>
                    </a:lnTo>
                    <a:lnTo>
                      <a:pt x="211861" y="143972"/>
                    </a:lnTo>
                    <a:lnTo>
                      <a:pt x="205470" y="141028"/>
                    </a:lnTo>
                    <a:lnTo>
                      <a:pt x="199479" y="138971"/>
                    </a:lnTo>
                    <a:lnTo>
                      <a:pt x="188696" y="134304"/>
                    </a:lnTo>
                    <a:lnTo>
                      <a:pt x="183201" y="130646"/>
                    </a:lnTo>
                    <a:lnTo>
                      <a:pt x="185848" y="126674"/>
                    </a:lnTo>
                    <a:lnTo>
                      <a:pt x="187973" y="122140"/>
                    </a:lnTo>
                    <a:lnTo>
                      <a:pt x="182382" y="121007"/>
                    </a:lnTo>
                    <a:lnTo>
                      <a:pt x="172581" y="121569"/>
                    </a:lnTo>
                    <a:lnTo>
                      <a:pt x="165761" y="120388"/>
                    </a:lnTo>
                    <a:lnTo>
                      <a:pt x="159283" y="117321"/>
                    </a:lnTo>
                    <a:lnTo>
                      <a:pt x="155187" y="113777"/>
                    </a:lnTo>
                    <a:lnTo>
                      <a:pt x="146777" y="106824"/>
                    </a:lnTo>
                    <a:lnTo>
                      <a:pt x="143663" y="102005"/>
                    </a:lnTo>
                    <a:lnTo>
                      <a:pt x="140929" y="95766"/>
                    </a:lnTo>
                    <a:lnTo>
                      <a:pt x="139119" y="91089"/>
                    </a:lnTo>
                    <a:lnTo>
                      <a:pt x="136738" y="86555"/>
                    </a:lnTo>
                    <a:lnTo>
                      <a:pt x="133699" y="81383"/>
                    </a:lnTo>
                    <a:lnTo>
                      <a:pt x="125460" y="77192"/>
                    </a:lnTo>
                    <a:lnTo>
                      <a:pt x="120698" y="73639"/>
                    </a:lnTo>
                    <a:lnTo>
                      <a:pt x="116240" y="71953"/>
                    </a:lnTo>
                    <a:lnTo>
                      <a:pt x="111116" y="67419"/>
                    </a:lnTo>
                    <a:lnTo>
                      <a:pt x="108629" y="62314"/>
                    </a:lnTo>
                    <a:lnTo>
                      <a:pt x="106839" y="55227"/>
                    </a:lnTo>
                    <a:lnTo>
                      <a:pt x="109925" y="50684"/>
                    </a:lnTo>
                    <a:lnTo>
                      <a:pt x="108468" y="46121"/>
                    </a:lnTo>
                    <a:lnTo>
                      <a:pt x="107715" y="39178"/>
                    </a:lnTo>
                    <a:lnTo>
                      <a:pt x="111782" y="36682"/>
                    </a:lnTo>
                    <a:lnTo>
                      <a:pt x="116383" y="34501"/>
                    </a:lnTo>
                    <a:lnTo>
                      <a:pt x="121488" y="32958"/>
                    </a:lnTo>
                    <a:lnTo>
                      <a:pt x="127898" y="32043"/>
                    </a:lnTo>
                    <a:lnTo>
                      <a:pt x="133432" y="31262"/>
                    </a:lnTo>
                    <a:lnTo>
                      <a:pt x="130842" y="26795"/>
                    </a:lnTo>
                    <a:lnTo>
                      <a:pt x="131099" y="21318"/>
                    </a:lnTo>
                    <a:lnTo>
                      <a:pt x="126794" y="19251"/>
                    </a:lnTo>
                    <a:lnTo>
                      <a:pt x="129680" y="14651"/>
                    </a:lnTo>
                    <a:lnTo>
                      <a:pt x="126184" y="10993"/>
                    </a:lnTo>
                    <a:lnTo>
                      <a:pt x="120145" y="10241"/>
                    </a:lnTo>
                    <a:lnTo>
                      <a:pt x="115097" y="9707"/>
                    </a:lnTo>
                    <a:lnTo>
                      <a:pt x="109896" y="8898"/>
                    </a:lnTo>
                    <a:lnTo>
                      <a:pt x="105753" y="6240"/>
                    </a:lnTo>
                    <a:lnTo>
                      <a:pt x="102200" y="2973"/>
                    </a:lnTo>
                    <a:lnTo>
                      <a:pt x="97037" y="-75"/>
                    </a:lnTo>
                    <a:lnTo>
                      <a:pt x="91999" y="887"/>
                    </a:lnTo>
                    <a:lnTo>
                      <a:pt x="86150" y="925"/>
                    </a:lnTo>
                    <a:lnTo>
                      <a:pt x="81559" y="2421"/>
                    </a:lnTo>
                    <a:lnTo>
                      <a:pt x="78292" y="6126"/>
                    </a:lnTo>
                    <a:lnTo>
                      <a:pt x="73853" y="4354"/>
                    </a:lnTo>
                    <a:lnTo>
                      <a:pt x="69053" y="5459"/>
                    </a:lnTo>
                    <a:lnTo>
                      <a:pt x="69653" y="11612"/>
                    </a:lnTo>
                    <a:lnTo>
                      <a:pt x="65291" y="9441"/>
                    </a:lnTo>
                    <a:lnTo>
                      <a:pt x="61786" y="13022"/>
                    </a:lnTo>
                    <a:lnTo>
                      <a:pt x="63967" y="17384"/>
                    </a:lnTo>
                    <a:lnTo>
                      <a:pt x="59366" y="15451"/>
                    </a:lnTo>
                    <a:lnTo>
                      <a:pt x="54851" y="17318"/>
                    </a:lnTo>
                    <a:lnTo>
                      <a:pt x="50565" y="14460"/>
                    </a:lnTo>
                    <a:lnTo>
                      <a:pt x="45831" y="19632"/>
                    </a:lnTo>
                    <a:lnTo>
                      <a:pt x="42488" y="23433"/>
                    </a:lnTo>
                    <a:lnTo>
                      <a:pt x="42640" y="28452"/>
                    </a:lnTo>
                    <a:lnTo>
                      <a:pt x="39192" y="24538"/>
                    </a:lnTo>
                    <a:lnTo>
                      <a:pt x="34782" y="21299"/>
                    </a:lnTo>
                    <a:lnTo>
                      <a:pt x="31105" y="17251"/>
                    </a:lnTo>
                    <a:lnTo>
                      <a:pt x="25343" y="17099"/>
                    </a:lnTo>
                    <a:lnTo>
                      <a:pt x="23733" y="21947"/>
                    </a:lnTo>
                    <a:lnTo>
                      <a:pt x="20637" y="25605"/>
                    </a:lnTo>
                    <a:lnTo>
                      <a:pt x="15903" y="25033"/>
                    </a:lnTo>
                    <a:lnTo>
                      <a:pt x="10769" y="26462"/>
                    </a:lnTo>
                    <a:lnTo>
                      <a:pt x="5988" y="27662"/>
                    </a:lnTo>
                    <a:lnTo>
                      <a:pt x="473" y="28252"/>
                    </a:lnTo>
                    <a:lnTo>
                      <a:pt x="3350" y="32491"/>
                    </a:lnTo>
                    <a:lnTo>
                      <a:pt x="6150" y="36815"/>
                    </a:lnTo>
                    <a:lnTo>
                      <a:pt x="5826" y="42578"/>
                    </a:lnTo>
                    <a:lnTo>
                      <a:pt x="1283" y="44569"/>
                    </a:lnTo>
                    <a:lnTo>
                      <a:pt x="-213" y="49369"/>
                    </a:lnTo>
                    <a:lnTo>
                      <a:pt x="4702" y="51446"/>
                    </a:lnTo>
                    <a:lnTo>
                      <a:pt x="4054" y="56408"/>
                    </a:lnTo>
                    <a:lnTo>
                      <a:pt x="3778" y="61171"/>
                    </a:lnTo>
                    <a:lnTo>
                      <a:pt x="5283" y="65895"/>
                    </a:lnTo>
                    <a:lnTo>
                      <a:pt x="9903" y="67524"/>
                    </a:lnTo>
                    <a:lnTo>
                      <a:pt x="17389" y="67810"/>
                    </a:lnTo>
                    <a:lnTo>
                      <a:pt x="16380" y="73001"/>
                    </a:lnTo>
                    <a:lnTo>
                      <a:pt x="19838" y="76535"/>
                    </a:lnTo>
                    <a:lnTo>
                      <a:pt x="24514" y="75354"/>
                    </a:lnTo>
                    <a:lnTo>
                      <a:pt x="28334" y="72239"/>
                    </a:lnTo>
                    <a:lnTo>
                      <a:pt x="31268" y="67857"/>
                    </a:lnTo>
                    <a:lnTo>
                      <a:pt x="34963" y="63876"/>
                    </a:lnTo>
                    <a:lnTo>
                      <a:pt x="39611" y="61666"/>
                    </a:lnTo>
                    <a:lnTo>
                      <a:pt x="44659" y="62580"/>
                    </a:lnTo>
                    <a:lnTo>
                      <a:pt x="49527" y="63876"/>
                    </a:lnTo>
                    <a:lnTo>
                      <a:pt x="54051" y="66848"/>
                    </a:lnTo>
                    <a:lnTo>
                      <a:pt x="58414" y="69143"/>
                    </a:lnTo>
                    <a:lnTo>
                      <a:pt x="63119" y="70810"/>
                    </a:lnTo>
                    <a:lnTo>
                      <a:pt x="68929" y="75639"/>
                    </a:lnTo>
                    <a:lnTo>
                      <a:pt x="70120" y="82021"/>
                    </a:lnTo>
                    <a:lnTo>
                      <a:pt x="73187" y="87088"/>
                    </a:lnTo>
                    <a:lnTo>
                      <a:pt x="75273" y="94213"/>
                    </a:lnTo>
                    <a:lnTo>
                      <a:pt x="79836" y="97413"/>
                    </a:lnTo>
                    <a:lnTo>
                      <a:pt x="84045" y="101862"/>
                    </a:lnTo>
                    <a:lnTo>
                      <a:pt x="87532" y="106119"/>
                    </a:lnTo>
                    <a:lnTo>
                      <a:pt x="92266" y="109663"/>
                    </a:lnTo>
                    <a:lnTo>
                      <a:pt x="99009" y="113482"/>
                    </a:lnTo>
                    <a:lnTo>
                      <a:pt x="102095" y="118454"/>
                    </a:lnTo>
                    <a:lnTo>
                      <a:pt x="108696" y="121283"/>
                    </a:lnTo>
                    <a:lnTo>
                      <a:pt x="114078" y="127389"/>
                    </a:lnTo>
                    <a:lnTo>
                      <a:pt x="118507" y="132770"/>
                    </a:lnTo>
                    <a:lnTo>
                      <a:pt x="124717" y="134618"/>
                    </a:lnTo>
                    <a:lnTo>
                      <a:pt x="129547" y="136599"/>
                    </a:lnTo>
                    <a:lnTo>
                      <a:pt x="137643" y="138095"/>
                    </a:lnTo>
                    <a:lnTo>
                      <a:pt x="144053" y="140990"/>
                    </a:lnTo>
                    <a:lnTo>
                      <a:pt x="147320" y="145953"/>
                    </a:lnTo>
                    <a:lnTo>
                      <a:pt x="153092" y="147401"/>
                    </a:lnTo>
                    <a:lnTo>
                      <a:pt x="153531" y="152620"/>
                    </a:lnTo>
                    <a:lnTo>
                      <a:pt x="158474" y="152335"/>
                    </a:lnTo>
                    <a:lnTo>
                      <a:pt x="163532" y="152049"/>
                    </a:lnTo>
                    <a:lnTo>
                      <a:pt x="166398" y="156021"/>
                    </a:lnTo>
                    <a:lnTo>
                      <a:pt x="167637" y="161974"/>
                    </a:lnTo>
                    <a:lnTo>
                      <a:pt x="173047" y="164955"/>
                    </a:lnTo>
                    <a:lnTo>
                      <a:pt x="178048" y="165231"/>
                    </a:lnTo>
                    <a:lnTo>
                      <a:pt x="182743" y="168222"/>
                    </a:lnTo>
                    <a:lnTo>
                      <a:pt x="185820" y="177938"/>
                    </a:lnTo>
                    <a:lnTo>
                      <a:pt x="189039" y="182043"/>
                    </a:lnTo>
                    <a:lnTo>
                      <a:pt x="190849" y="189396"/>
                    </a:lnTo>
                    <a:lnTo>
                      <a:pt x="193811" y="194092"/>
                    </a:lnTo>
                    <a:lnTo>
                      <a:pt x="188906" y="197521"/>
                    </a:lnTo>
                    <a:lnTo>
                      <a:pt x="188182" y="203379"/>
                    </a:lnTo>
                    <a:lnTo>
                      <a:pt x="186211" y="208237"/>
                    </a:lnTo>
                    <a:lnTo>
                      <a:pt x="183391" y="212152"/>
                    </a:lnTo>
                    <a:lnTo>
                      <a:pt x="185268" y="216800"/>
                    </a:lnTo>
                    <a:close/>
                    <a:moveTo>
                      <a:pt x="73206" y="102185"/>
                    </a:moveTo>
                    <a:lnTo>
                      <a:pt x="67872" y="100347"/>
                    </a:lnTo>
                    <a:lnTo>
                      <a:pt x="72530" y="101919"/>
                    </a:lnTo>
                    <a:close/>
                    <a:moveTo>
                      <a:pt x="46060" y="193845"/>
                    </a:moveTo>
                    <a:lnTo>
                      <a:pt x="49898" y="190092"/>
                    </a:lnTo>
                    <a:lnTo>
                      <a:pt x="52461" y="185986"/>
                    </a:lnTo>
                    <a:lnTo>
                      <a:pt x="57395" y="187844"/>
                    </a:lnTo>
                    <a:lnTo>
                      <a:pt x="60719" y="184415"/>
                    </a:lnTo>
                    <a:lnTo>
                      <a:pt x="61347" y="178833"/>
                    </a:lnTo>
                    <a:lnTo>
                      <a:pt x="61957" y="172689"/>
                    </a:lnTo>
                    <a:lnTo>
                      <a:pt x="62176" y="167184"/>
                    </a:lnTo>
                    <a:lnTo>
                      <a:pt x="60709" y="162298"/>
                    </a:lnTo>
                    <a:lnTo>
                      <a:pt x="62976" y="157621"/>
                    </a:lnTo>
                    <a:lnTo>
                      <a:pt x="62566" y="150953"/>
                    </a:lnTo>
                    <a:lnTo>
                      <a:pt x="60576" y="146134"/>
                    </a:lnTo>
                    <a:lnTo>
                      <a:pt x="57814" y="141867"/>
                    </a:lnTo>
                    <a:lnTo>
                      <a:pt x="54003" y="138476"/>
                    </a:lnTo>
                    <a:lnTo>
                      <a:pt x="49136" y="140181"/>
                    </a:lnTo>
                    <a:lnTo>
                      <a:pt x="44888" y="142876"/>
                    </a:lnTo>
                    <a:lnTo>
                      <a:pt x="39164" y="147124"/>
                    </a:lnTo>
                    <a:lnTo>
                      <a:pt x="34087" y="146848"/>
                    </a:lnTo>
                    <a:lnTo>
                      <a:pt x="31610" y="151696"/>
                    </a:lnTo>
                    <a:lnTo>
                      <a:pt x="35249" y="155487"/>
                    </a:lnTo>
                    <a:lnTo>
                      <a:pt x="37735" y="161726"/>
                    </a:lnTo>
                    <a:lnTo>
                      <a:pt x="36611" y="166898"/>
                    </a:lnTo>
                    <a:lnTo>
                      <a:pt x="39383" y="171489"/>
                    </a:lnTo>
                    <a:lnTo>
                      <a:pt x="37878" y="176261"/>
                    </a:lnTo>
                    <a:lnTo>
                      <a:pt x="36430" y="182043"/>
                    </a:lnTo>
                    <a:lnTo>
                      <a:pt x="37106" y="186910"/>
                    </a:lnTo>
                    <a:lnTo>
                      <a:pt x="40611" y="190844"/>
                    </a:lnTo>
                    <a:lnTo>
                      <a:pt x="45384" y="193578"/>
                    </a:lnTo>
                    <a:close/>
                    <a:moveTo>
                      <a:pt x="174266" y="247689"/>
                    </a:moveTo>
                    <a:lnTo>
                      <a:pt x="174619" y="242365"/>
                    </a:lnTo>
                    <a:lnTo>
                      <a:pt x="178819" y="239117"/>
                    </a:lnTo>
                    <a:lnTo>
                      <a:pt x="175809" y="234964"/>
                    </a:lnTo>
                    <a:lnTo>
                      <a:pt x="173390" y="230392"/>
                    </a:lnTo>
                    <a:lnTo>
                      <a:pt x="174533" y="225248"/>
                    </a:lnTo>
                    <a:lnTo>
                      <a:pt x="176752" y="218486"/>
                    </a:lnTo>
                    <a:lnTo>
                      <a:pt x="179905" y="213923"/>
                    </a:lnTo>
                    <a:lnTo>
                      <a:pt x="181867" y="209237"/>
                    </a:lnTo>
                    <a:lnTo>
                      <a:pt x="175323" y="209951"/>
                    </a:lnTo>
                    <a:lnTo>
                      <a:pt x="170628" y="211494"/>
                    </a:lnTo>
                    <a:lnTo>
                      <a:pt x="165313" y="211113"/>
                    </a:lnTo>
                    <a:lnTo>
                      <a:pt x="159188" y="214104"/>
                    </a:lnTo>
                    <a:lnTo>
                      <a:pt x="153340" y="214457"/>
                    </a:lnTo>
                    <a:lnTo>
                      <a:pt x="147891" y="214962"/>
                    </a:lnTo>
                    <a:lnTo>
                      <a:pt x="142720" y="214666"/>
                    </a:lnTo>
                    <a:lnTo>
                      <a:pt x="137700" y="211961"/>
                    </a:lnTo>
                    <a:lnTo>
                      <a:pt x="132842" y="210389"/>
                    </a:lnTo>
                    <a:lnTo>
                      <a:pt x="127718" y="214123"/>
                    </a:lnTo>
                    <a:lnTo>
                      <a:pt x="121936" y="213447"/>
                    </a:lnTo>
                    <a:lnTo>
                      <a:pt x="120307" y="217962"/>
                    </a:lnTo>
                    <a:lnTo>
                      <a:pt x="120774" y="222905"/>
                    </a:lnTo>
                    <a:lnTo>
                      <a:pt x="125432" y="225106"/>
                    </a:lnTo>
                    <a:lnTo>
                      <a:pt x="130356" y="225391"/>
                    </a:lnTo>
                    <a:lnTo>
                      <a:pt x="136023" y="228811"/>
                    </a:lnTo>
                    <a:lnTo>
                      <a:pt x="140005" y="231849"/>
                    </a:lnTo>
                    <a:lnTo>
                      <a:pt x="144624" y="234250"/>
                    </a:lnTo>
                    <a:lnTo>
                      <a:pt x="149930" y="236755"/>
                    </a:lnTo>
                    <a:lnTo>
                      <a:pt x="156016" y="237117"/>
                    </a:lnTo>
                    <a:lnTo>
                      <a:pt x="159788" y="240565"/>
                    </a:lnTo>
                    <a:lnTo>
                      <a:pt x="162550" y="244546"/>
                    </a:lnTo>
                    <a:lnTo>
                      <a:pt x="167560" y="245965"/>
                    </a:lnTo>
                    <a:lnTo>
                      <a:pt x="174000" y="247556"/>
                    </a:lnTo>
                    <a:close/>
                  </a:path>
                </a:pathLst>
              </a:custGeom>
              <a:solidFill>
                <a:srgbClr val="B5E2FF"/>
              </a:solidFill>
              <a:ln w="3175" cap="flat">
                <a:solidFill>
                  <a:srgbClr val="FFFFFF"/>
                </a:solidFill>
                <a:prstDash val="solid"/>
                <a:miter/>
              </a:ln>
            </p:spPr>
            <p:txBody>
              <a:bodyPr rtlCol="0" anchor="ctr"/>
              <a:lstStyle/>
              <a:p>
                <a:endParaRPr lang="en-GB"/>
              </a:p>
            </p:txBody>
          </p:sp>
          <p:sp>
            <p:nvSpPr>
              <p:cNvPr id="199" name="Freeform: Shape 198">
                <a:extLst>
                  <a:ext uri="{FF2B5EF4-FFF2-40B4-BE49-F238E27FC236}">
                    <a16:creationId xmlns:a16="http://schemas.microsoft.com/office/drawing/2014/main" id="{FA5EE34B-667C-8FDD-D525-9981439F6224}"/>
                  </a:ext>
                </a:extLst>
              </p:cNvPr>
              <p:cNvSpPr/>
              <p:nvPr/>
            </p:nvSpPr>
            <p:spPr>
              <a:xfrm>
                <a:off x="5010871" y="1255272"/>
                <a:ext cx="88951" cy="34630"/>
              </a:xfrm>
              <a:custGeom>
                <a:avLst/>
                <a:gdLst>
                  <a:gd name="connsiteX0" fmla="*/ -213 w 15373"/>
                  <a:gd name="connsiteY0" fmla="*/ 5211 h 5286"/>
                  <a:gd name="connsiteX1" fmla="*/ 4969 w 15373"/>
                  <a:gd name="connsiteY1" fmla="*/ 3278 h 5286"/>
                  <a:gd name="connsiteX2" fmla="*/ 9989 w 15373"/>
                  <a:gd name="connsiteY2" fmla="*/ 2411 h 5286"/>
                  <a:gd name="connsiteX3" fmla="*/ 15160 w 15373"/>
                  <a:gd name="connsiteY3" fmla="*/ 1754 h 5286"/>
                  <a:gd name="connsiteX4" fmla="*/ 10674 w 15373"/>
                  <a:gd name="connsiteY4" fmla="*/ -75 h 5286"/>
                  <a:gd name="connsiteX5" fmla="*/ 6445 w 15373"/>
                  <a:gd name="connsiteY5" fmla="*/ 2211 h 5286"/>
                  <a:gd name="connsiteX6" fmla="*/ 1740 w 15373"/>
                  <a:gd name="connsiteY6" fmla="*/ 3421 h 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73" h="5286">
                    <a:moveTo>
                      <a:pt x="-213" y="5211"/>
                    </a:moveTo>
                    <a:lnTo>
                      <a:pt x="4969" y="3278"/>
                    </a:lnTo>
                    <a:lnTo>
                      <a:pt x="9989" y="2411"/>
                    </a:lnTo>
                    <a:lnTo>
                      <a:pt x="15160" y="1754"/>
                    </a:lnTo>
                    <a:lnTo>
                      <a:pt x="10674" y="-75"/>
                    </a:lnTo>
                    <a:lnTo>
                      <a:pt x="6445" y="2211"/>
                    </a:lnTo>
                    <a:lnTo>
                      <a:pt x="1740" y="3421"/>
                    </a:lnTo>
                    <a:close/>
                  </a:path>
                </a:pathLst>
              </a:custGeom>
              <a:solidFill>
                <a:srgbClr val="E0E0E0"/>
              </a:solidFill>
              <a:ln w="3175" cap="flat">
                <a:solidFill>
                  <a:srgbClr val="FFFFFF"/>
                </a:solidFill>
                <a:prstDash val="solid"/>
                <a:miter/>
              </a:ln>
            </p:spPr>
            <p:txBody>
              <a:bodyPr rtlCol="0" anchor="ctr"/>
              <a:lstStyle/>
              <a:p>
                <a:endParaRPr lang="en-GB"/>
              </a:p>
            </p:txBody>
          </p:sp>
          <p:sp>
            <p:nvSpPr>
              <p:cNvPr id="200" name="Freeform: Shape 199">
                <a:extLst>
                  <a:ext uri="{FF2B5EF4-FFF2-40B4-BE49-F238E27FC236}">
                    <a16:creationId xmlns:a16="http://schemas.microsoft.com/office/drawing/2014/main" id="{9EE51A3C-887F-CEE3-4E16-75ABBFB6BF57}"/>
                  </a:ext>
                </a:extLst>
              </p:cNvPr>
              <p:cNvSpPr/>
              <p:nvPr/>
            </p:nvSpPr>
            <p:spPr>
              <a:xfrm>
                <a:off x="6872283" y="4426862"/>
                <a:ext cx="822845" cy="403677"/>
              </a:xfrm>
              <a:custGeom>
                <a:avLst/>
                <a:gdLst>
                  <a:gd name="connsiteX0" fmla="*/ 96265 w 142208"/>
                  <a:gd name="connsiteY0" fmla="*/ 61542 h 61617"/>
                  <a:gd name="connsiteX1" fmla="*/ 100095 w 142208"/>
                  <a:gd name="connsiteY1" fmla="*/ 58580 h 61617"/>
                  <a:gd name="connsiteX2" fmla="*/ 104124 w 142208"/>
                  <a:gd name="connsiteY2" fmla="*/ 55884 h 61617"/>
                  <a:gd name="connsiteX3" fmla="*/ 109115 w 142208"/>
                  <a:gd name="connsiteY3" fmla="*/ 55303 h 61617"/>
                  <a:gd name="connsiteX4" fmla="*/ 113906 w 142208"/>
                  <a:gd name="connsiteY4" fmla="*/ 55942 h 61617"/>
                  <a:gd name="connsiteX5" fmla="*/ 118535 w 142208"/>
                  <a:gd name="connsiteY5" fmla="*/ 54017 h 61617"/>
                  <a:gd name="connsiteX6" fmla="*/ 123335 w 142208"/>
                  <a:gd name="connsiteY6" fmla="*/ 54503 h 61617"/>
                  <a:gd name="connsiteX7" fmla="*/ 125450 w 142208"/>
                  <a:gd name="connsiteY7" fmla="*/ 49674 h 61617"/>
                  <a:gd name="connsiteX8" fmla="*/ 129251 w 142208"/>
                  <a:gd name="connsiteY8" fmla="*/ 46759 h 61617"/>
                  <a:gd name="connsiteX9" fmla="*/ 130232 w 142208"/>
                  <a:gd name="connsiteY9" fmla="*/ 42102 h 61617"/>
                  <a:gd name="connsiteX10" fmla="*/ 130346 w 142208"/>
                  <a:gd name="connsiteY10" fmla="*/ 37330 h 61617"/>
                  <a:gd name="connsiteX11" fmla="*/ 134813 w 142208"/>
                  <a:gd name="connsiteY11" fmla="*/ 34891 h 61617"/>
                  <a:gd name="connsiteX12" fmla="*/ 131060 w 142208"/>
                  <a:gd name="connsiteY12" fmla="*/ 31872 h 61617"/>
                  <a:gd name="connsiteX13" fmla="*/ 135908 w 142208"/>
                  <a:gd name="connsiteY13" fmla="*/ 30872 h 61617"/>
                  <a:gd name="connsiteX14" fmla="*/ 141995 w 142208"/>
                  <a:gd name="connsiteY14" fmla="*/ 30186 h 61617"/>
                  <a:gd name="connsiteX15" fmla="*/ 141919 w 142208"/>
                  <a:gd name="connsiteY15" fmla="*/ 25233 h 61617"/>
                  <a:gd name="connsiteX16" fmla="*/ 140738 w 142208"/>
                  <a:gd name="connsiteY16" fmla="*/ 20613 h 61617"/>
                  <a:gd name="connsiteX17" fmla="*/ 137604 w 142208"/>
                  <a:gd name="connsiteY17" fmla="*/ 16956 h 61617"/>
                  <a:gd name="connsiteX18" fmla="*/ 136432 w 142208"/>
                  <a:gd name="connsiteY18" fmla="*/ 12165 h 61617"/>
                  <a:gd name="connsiteX19" fmla="*/ 136594 w 142208"/>
                  <a:gd name="connsiteY19" fmla="*/ 7383 h 61617"/>
                  <a:gd name="connsiteX20" fmla="*/ 131994 w 142208"/>
                  <a:gd name="connsiteY20" fmla="*/ 6145 h 61617"/>
                  <a:gd name="connsiteX21" fmla="*/ 127002 w 142208"/>
                  <a:gd name="connsiteY21" fmla="*/ 5821 h 61617"/>
                  <a:gd name="connsiteX22" fmla="*/ 121326 w 142208"/>
                  <a:gd name="connsiteY22" fmla="*/ 5993 h 61617"/>
                  <a:gd name="connsiteX23" fmla="*/ 117116 w 142208"/>
                  <a:gd name="connsiteY23" fmla="*/ 3754 h 61617"/>
                  <a:gd name="connsiteX24" fmla="*/ 112115 w 142208"/>
                  <a:gd name="connsiteY24" fmla="*/ 2564 h 61617"/>
                  <a:gd name="connsiteX25" fmla="*/ 107286 w 142208"/>
                  <a:gd name="connsiteY25" fmla="*/ 697 h 61617"/>
                  <a:gd name="connsiteX26" fmla="*/ 102505 w 142208"/>
                  <a:gd name="connsiteY26" fmla="*/ -75 h 61617"/>
                  <a:gd name="connsiteX27" fmla="*/ 99561 w 142208"/>
                  <a:gd name="connsiteY27" fmla="*/ 3840 h 61617"/>
                  <a:gd name="connsiteX28" fmla="*/ 95789 w 142208"/>
                  <a:gd name="connsiteY28" fmla="*/ 6850 h 61617"/>
                  <a:gd name="connsiteX29" fmla="*/ 91408 w 142208"/>
                  <a:gd name="connsiteY29" fmla="*/ 8812 h 61617"/>
                  <a:gd name="connsiteX30" fmla="*/ 86693 w 142208"/>
                  <a:gd name="connsiteY30" fmla="*/ 9717 h 61617"/>
                  <a:gd name="connsiteX31" fmla="*/ 82073 w 142208"/>
                  <a:gd name="connsiteY31" fmla="*/ 8517 h 61617"/>
                  <a:gd name="connsiteX32" fmla="*/ 78530 w 142208"/>
                  <a:gd name="connsiteY32" fmla="*/ 5288 h 61617"/>
                  <a:gd name="connsiteX33" fmla="*/ 77615 w 142208"/>
                  <a:gd name="connsiteY33" fmla="*/ 9955 h 61617"/>
                  <a:gd name="connsiteX34" fmla="*/ 72558 w 142208"/>
                  <a:gd name="connsiteY34" fmla="*/ 9383 h 61617"/>
                  <a:gd name="connsiteX35" fmla="*/ 70948 w 142208"/>
                  <a:gd name="connsiteY35" fmla="*/ 14479 h 61617"/>
                  <a:gd name="connsiteX36" fmla="*/ 66576 w 142208"/>
                  <a:gd name="connsiteY36" fmla="*/ 16470 h 61617"/>
                  <a:gd name="connsiteX37" fmla="*/ 61070 w 142208"/>
                  <a:gd name="connsiteY37" fmla="*/ 18584 h 61617"/>
                  <a:gd name="connsiteX38" fmla="*/ 61280 w 142208"/>
                  <a:gd name="connsiteY38" fmla="*/ 23909 h 61617"/>
                  <a:gd name="connsiteX39" fmla="*/ 63356 w 142208"/>
                  <a:gd name="connsiteY39" fmla="*/ 28281 h 61617"/>
                  <a:gd name="connsiteX40" fmla="*/ 65709 w 142208"/>
                  <a:gd name="connsiteY40" fmla="*/ 32520 h 61617"/>
                  <a:gd name="connsiteX41" fmla="*/ 60785 w 142208"/>
                  <a:gd name="connsiteY41" fmla="*/ 33929 h 61617"/>
                  <a:gd name="connsiteX42" fmla="*/ 56642 w 142208"/>
                  <a:gd name="connsiteY42" fmla="*/ 31110 h 61617"/>
                  <a:gd name="connsiteX43" fmla="*/ 51441 w 142208"/>
                  <a:gd name="connsiteY43" fmla="*/ 30453 h 61617"/>
                  <a:gd name="connsiteX44" fmla="*/ 47021 w 142208"/>
                  <a:gd name="connsiteY44" fmla="*/ 32510 h 61617"/>
                  <a:gd name="connsiteX45" fmla="*/ 41221 w 142208"/>
                  <a:gd name="connsiteY45" fmla="*/ 32948 h 61617"/>
                  <a:gd name="connsiteX46" fmla="*/ 36163 w 142208"/>
                  <a:gd name="connsiteY46" fmla="*/ 34720 h 61617"/>
                  <a:gd name="connsiteX47" fmla="*/ 31943 w 142208"/>
                  <a:gd name="connsiteY47" fmla="*/ 37244 h 61617"/>
                  <a:gd name="connsiteX48" fmla="*/ 26285 w 142208"/>
                  <a:gd name="connsiteY48" fmla="*/ 37463 h 61617"/>
                  <a:gd name="connsiteX49" fmla="*/ 22199 w 142208"/>
                  <a:gd name="connsiteY49" fmla="*/ 34682 h 61617"/>
                  <a:gd name="connsiteX50" fmla="*/ 17046 w 142208"/>
                  <a:gd name="connsiteY50" fmla="*/ 34244 h 61617"/>
                  <a:gd name="connsiteX51" fmla="*/ 14760 w 142208"/>
                  <a:gd name="connsiteY51" fmla="*/ 38454 h 61617"/>
                  <a:gd name="connsiteX52" fmla="*/ 9778 w 142208"/>
                  <a:gd name="connsiteY52" fmla="*/ 38035 h 61617"/>
                  <a:gd name="connsiteX53" fmla="*/ 6835 w 142208"/>
                  <a:gd name="connsiteY53" fmla="*/ 34053 h 61617"/>
                  <a:gd name="connsiteX54" fmla="*/ 815 w 142208"/>
                  <a:gd name="connsiteY54" fmla="*/ 34520 h 61617"/>
                  <a:gd name="connsiteX55" fmla="*/ -213 w 142208"/>
                  <a:gd name="connsiteY55" fmla="*/ 39225 h 61617"/>
                  <a:gd name="connsiteX56" fmla="*/ 644 w 142208"/>
                  <a:gd name="connsiteY56" fmla="*/ 44150 h 61617"/>
                  <a:gd name="connsiteX57" fmla="*/ 4949 w 142208"/>
                  <a:gd name="connsiteY57" fmla="*/ 46455 h 61617"/>
                  <a:gd name="connsiteX58" fmla="*/ 8883 w 142208"/>
                  <a:gd name="connsiteY58" fmla="*/ 49655 h 61617"/>
                  <a:gd name="connsiteX59" fmla="*/ 13636 w 142208"/>
                  <a:gd name="connsiteY59" fmla="*/ 48731 h 61617"/>
                  <a:gd name="connsiteX60" fmla="*/ 18646 w 142208"/>
                  <a:gd name="connsiteY60" fmla="*/ 50446 h 61617"/>
                  <a:gd name="connsiteX61" fmla="*/ 23266 w 142208"/>
                  <a:gd name="connsiteY61" fmla="*/ 51722 h 61617"/>
                  <a:gd name="connsiteX62" fmla="*/ 28181 w 142208"/>
                  <a:gd name="connsiteY62" fmla="*/ 51389 h 61617"/>
                  <a:gd name="connsiteX63" fmla="*/ 31886 w 142208"/>
                  <a:gd name="connsiteY63" fmla="*/ 47417 h 61617"/>
                  <a:gd name="connsiteX64" fmla="*/ 37353 w 142208"/>
                  <a:gd name="connsiteY64" fmla="*/ 47131 h 61617"/>
                  <a:gd name="connsiteX65" fmla="*/ 42868 w 142208"/>
                  <a:gd name="connsiteY65" fmla="*/ 47007 h 61617"/>
                  <a:gd name="connsiteX66" fmla="*/ 47497 w 142208"/>
                  <a:gd name="connsiteY66" fmla="*/ 45416 h 61617"/>
                  <a:gd name="connsiteX67" fmla="*/ 50498 w 142208"/>
                  <a:gd name="connsiteY67" fmla="*/ 49750 h 61617"/>
                  <a:gd name="connsiteX68" fmla="*/ 53927 w 142208"/>
                  <a:gd name="connsiteY68" fmla="*/ 53437 h 61617"/>
                  <a:gd name="connsiteX69" fmla="*/ 58718 w 142208"/>
                  <a:gd name="connsiteY69" fmla="*/ 54827 h 61617"/>
                  <a:gd name="connsiteX70" fmla="*/ 63595 w 142208"/>
                  <a:gd name="connsiteY70" fmla="*/ 56104 h 61617"/>
                  <a:gd name="connsiteX71" fmla="*/ 69157 w 142208"/>
                  <a:gd name="connsiteY71" fmla="*/ 56580 h 61617"/>
                  <a:gd name="connsiteX72" fmla="*/ 74653 w 142208"/>
                  <a:gd name="connsiteY72" fmla="*/ 57294 h 61617"/>
                  <a:gd name="connsiteX73" fmla="*/ 79787 w 142208"/>
                  <a:gd name="connsiteY73" fmla="*/ 58104 h 61617"/>
                  <a:gd name="connsiteX74" fmla="*/ 84788 w 142208"/>
                  <a:gd name="connsiteY74" fmla="*/ 58628 h 61617"/>
                  <a:gd name="connsiteX75" fmla="*/ 89674 w 142208"/>
                  <a:gd name="connsiteY75" fmla="*/ 60009 h 61617"/>
                  <a:gd name="connsiteX76" fmla="*/ 94589 w 142208"/>
                  <a:gd name="connsiteY76" fmla="*/ 60590 h 6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42208" h="61617">
                    <a:moveTo>
                      <a:pt x="96265" y="61542"/>
                    </a:moveTo>
                    <a:lnTo>
                      <a:pt x="100095" y="58580"/>
                    </a:lnTo>
                    <a:lnTo>
                      <a:pt x="104124" y="55884"/>
                    </a:lnTo>
                    <a:lnTo>
                      <a:pt x="109115" y="55303"/>
                    </a:lnTo>
                    <a:lnTo>
                      <a:pt x="113906" y="55942"/>
                    </a:lnTo>
                    <a:lnTo>
                      <a:pt x="118535" y="54017"/>
                    </a:lnTo>
                    <a:lnTo>
                      <a:pt x="123335" y="54503"/>
                    </a:lnTo>
                    <a:lnTo>
                      <a:pt x="125450" y="49674"/>
                    </a:lnTo>
                    <a:lnTo>
                      <a:pt x="129251" y="46759"/>
                    </a:lnTo>
                    <a:lnTo>
                      <a:pt x="130232" y="42102"/>
                    </a:lnTo>
                    <a:lnTo>
                      <a:pt x="130346" y="37330"/>
                    </a:lnTo>
                    <a:lnTo>
                      <a:pt x="134813" y="34891"/>
                    </a:lnTo>
                    <a:lnTo>
                      <a:pt x="131060" y="31872"/>
                    </a:lnTo>
                    <a:lnTo>
                      <a:pt x="135908" y="30872"/>
                    </a:lnTo>
                    <a:lnTo>
                      <a:pt x="141995" y="30186"/>
                    </a:lnTo>
                    <a:lnTo>
                      <a:pt x="141919" y="25233"/>
                    </a:lnTo>
                    <a:lnTo>
                      <a:pt x="140738" y="20613"/>
                    </a:lnTo>
                    <a:lnTo>
                      <a:pt x="137604" y="16956"/>
                    </a:lnTo>
                    <a:lnTo>
                      <a:pt x="136432" y="12165"/>
                    </a:lnTo>
                    <a:lnTo>
                      <a:pt x="136594" y="7383"/>
                    </a:lnTo>
                    <a:lnTo>
                      <a:pt x="131994" y="6145"/>
                    </a:lnTo>
                    <a:lnTo>
                      <a:pt x="127002" y="5821"/>
                    </a:lnTo>
                    <a:lnTo>
                      <a:pt x="121326" y="5993"/>
                    </a:lnTo>
                    <a:lnTo>
                      <a:pt x="117116" y="3754"/>
                    </a:lnTo>
                    <a:lnTo>
                      <a:pt x="112115" y="2564"/>
                    </a:lnTo>
                    <a:lnTo>
                      <a:pt x="107286" y="697"/>
                    </a:lnTo>
                    <a:lnTo>
                      <a:pt x="102505" y="-75"/>
                    </a:lnTo>
                    <a:lnTo>
                      <a:pt x="99561" y="3840"/>
                    </a:lnTo>
                    <a:lnTo>
                      <a:pt x="95789" y="6850"/>
                    </a:lnTo>
                    <a:lnTo>
                      <a:pt x="91408" y="8812"/>
                    </a:lnTo>
                    <a:lnTo>
                      <a:pt x="86693" y="9717"/>
                    </a:lnTo>
                    <a:lnTo>
                      <a:pt x="82073" y="8517"/>
                    </a:lnTo>
                    <a:lnTo>
                      <a:pt x="78530" y="5288"/>
                    </a:lnTo>
                    <a:lnTo>
                      <a:pt x="77615" y="9955"/>
                    </a:lnTo>
                    <a:lnTo>
                      <a:pt x="72558" y="9383"/>
                    </a:lnTo>
                    <a:lnTo>
                      <a:pt x="70948" y="14479"/>
                    </a:lnTo>
                    <a:lnTo>
                      <a:pt x="66576" y="16470"/>
                    </a:lnTo>
                    <a:lnTo>
                      <a:pt x="61070" y="18584"/>
                    </a:lnTo>
                    <a:lnTo>
                      <a:pt x="61280" y="23909"/>
                    </a:lnTo>
                    <a:lnTo>
                      <a:pt x="63356" y="28281"/>
                    </a:lnTo>
                    <a:lnTo>
                      <a:pt x="65709" y="32520"/>
                    </a:lnTo>
                    <a:lnTo>
                      <a:pt x="60785" y="33929"/>
                    </a:lnTo>
                    <a:lnTo>
                      <a:pt x="56642" y="31110"/>
                    </a:lnTo>
                    <a:lnTo>
                      <a:pt x="51441" y="30453"/>
                    </a:lnTo>
                    <a:lnTo>
                      <a:pt x="47021" y="32510"/>
                    </a:lnTo>
                    <a:lnTo>
                      <a:pt x="41221" y="32948"/>
                    </a:lnTo>
                    <a:lnTo>
                      <a:pt x="36163" y="34720"/>
                    </a:lnTo>
                    <a:lnTo>
                      <a:pt x="31943" y="37244"/>
                    </a:lnTo>
                    <a:lnTo>
                      <a:pt x="26285" y="37463"/>
                    </a:lnTo>
                    <a:lnTo>
                      <a:pt x="22199" y="34682"/>
                    </a:lnTo>
                    <a:lnTo>
                      <a:pt x="17046" y="34244"/>
                    </a:lnTo>
                    <a:lnTo>
                      <a:pt x="14760" y="38454"/>
                    </a:lnTo>
                    <a:lnTo>
                      <a:pt x="9778" y="38035"/>
                    </a:lnTo>
                    <a:lnTo>
                      <a:pt x="6835" y="34053"/>
                    </a:lnTo>
                    <a:lnTo>
                      <a:pt x="815" y="34520"/>
                    </a:lnTo>
                    <a:lnTo>
                      <a:pt x="-213" y="39225"/>
                    </a:lnTo>
                    <a:lnTo>
                      <a:pt x="644" y="44150"/>
                    </a:lnTo>
                    <a:lnTo>
                      <a:pt x="4949" y="46455"/>
                    </a:lnTo>
                    <a:lnTo>
                      <a:pt x="8883" y="49655"/>
                    </a:lnTo>
                    <a:lnTo>
                      <a:pt x="13636" y="48731"/>
                    </a:lnTo>
                    <a:lnTo>
                      <a:pt x="18646" y="50446"/>
                    </a:lnTo>
                    <a:lnTo>
                      <a:pt x="23266" y="51722"/>
                    </a:lnTo>
                    <a:lnTo>
                      <a:pt x="28181" y="51389"/>
                    </a:lnTo>
                    <a:lnTo>
                      <a:pt x="31886" y="47417"/>
                    </a:lnTo>
                    <a:lnTo>
                      <a:pt x="37353" y="47131"/>
                    </a:lnTo>
                    <a:lnTo>
                      <a:pt x="42868" y="47007"/>
                    </a:lnTo>
                    <a:lnTo>
                      <a:pt x="47497" y="45416"/>
                    </a:lnTo>
                    <a:lnTo>
                      <a:pt x="50498" y="49750"/>
                    </a:lnTo>
                    <a:lnTo>
                      <a:pt x="53927" y="53437"/>
                    </a:lnTo>
                    <a:lnTo>
                      <a:pt x="58718" y="54827"/>
                    </a:lnTo>
                    <a:lnTo>
                      <a:pt x="63595" y="56104"/>
                    </a:lnTo>
                    <a:lnTo>
                      <a:pt x="69157" y="56580"/>
                    </a:lnTo>
                    <a:lnTo>
                      <a:pt x="74653" y="57294"/>
                    </a:lnTo>
                    <a:lnTo>
                      <a:pt x="79787" y="58104"/>
                    </a:lnTo>
                    <a:lnTo>
                      <a:pt x="84788" y="58628"/>
                    </a:lnTo>
                    <a:lnTo>
                      <a:pt x="89674" y="60009"/>
                    </a:lnTo>
                    <a:lnTo>
                      <a:pt x="94589" y="60590"/>
                    </a:lnTo>
                    <a:close/>
                  </a:path>
                </a:pathLst>
              </a:custGeom>
              <a:solidFill>
                <a:srgbClr val="B5E2FF"/>
              </a:solidFill>
              <a:ln w="3175" cap="flat">
                <a:solidFill>
                  <a:srgbClr val="FFFFFF"/>
                </a:solidFill>
                <a:prstDash val="solid"/>
                <a:miter/>
              </a:ln>
            </p:spPr>
            <p:txBody>
              <a:bodyPr rtlCol="0" anchor="ctr"/>
              <a:lstStyle/>
              <a:p>
                <a:endParaRPr lang="en-GB"/>
              </a:p>
            </p:txBody>
          </p:sp>
          <p:sp>
            <p:nvSpPr>
              <p:cNvPr id="201" name="Freeform: Shape 200">
                <a:extLst>
                  <a:ext uri="{FF2B5EF4-FFF2-40B4-BE49-F238E27FC236}">
                    <a16:creationId xmlns:a16="http://schemas.microsoft.com/office/drawing/2014/main" id="{FB7493E6-B62B-88A7-95B9-BEBAE70FDE3B}"/>
                  </a:ext>
                </a:extLst>
              </p:cNvPr>
              <p:cNvSpPr/>
              <p:nvPr/>
            </p:nvSpPr>
            <p:spPr>
              <a:xfrm>
                <a:off x="7976322" y="3064876"/>
                <a:ext cx="751964" cy="353193"/>
              </a:xfrm>
              <a:custGeom>
                <a:avLst/>
                <a:gdLst>
                  <a:gd name="connsiteX0" fmla="*/ 102952 w 129958"/>
                  <a:gd name="connsiteY0" fmla="*/ 53836 h 53911"/>
                  <a:gd name="connsiteX1" fmla="*/ 107676 w 129958"/>
                  <a:gd name="connsiteY1" fmla="*/ 52960 h 53911"/>
                  <a:gd name="connsiteX2" fmla="*/ 112134 w 129958"/>
                  <a:gd name="connsiteY2" fmla="*/ 49855 h 53911"/>
                  <a:gd name="connsiteX3" fmla="*/ 117402 w 129958"/>
                  <a:gd name="connsiteY3" fmla="*/ 51150 h 53911"/>
                  <a:gd name="connsiteX4" fmla="*/ 122221 w 129958"/>
                  <a:gd name="connsiteY4" fmla="*/ 47159 h 53911"/>
                  <a:gd name="connsiteX5" fmla="*/ 125955 w 129958"/>
                  <a:gd name="connsiteY5" fmla="*/ 43721 h 53911"/>
                  <a:gd name="connsiteX6" fmla="*/ 129746 w 129958"/>
                  <a:gd name="connsiteY6" fmla="*/ 40454 h 53911"/>
                  <a:gd name="connsiteX7" fmla="*/ 126812 w 129958"/>
                  <a:gd name="connsiteY7" fmla="*/ 35529 h 53911"/>
                  <a:gd name="connsiteX8" fmla="*/ 123936 w 129958"/>
                  <a:gd name="connsiteY8" fmla="*/ 31453 h 53911"/>
                  <a:gd name="connsiteX9" fmla="*/ 120078 w 129958"/>
                  <a:gd name="connsiteY9" fmla="*/ 26795 h 53911"/>
                  <a:gd name="connsiteX10" fmla="*/ 117411 w 129958"/>
                  <a:gd name="connsiteY10" fmla="*/ 22585 h 53911"/>
                  <a:gd name="connsiteX11" fmla="*/ 118611 w 129958"/>
                  <a:gd name="connsiteY11" fmla="*/ 17441 h 53911"/>
                  <a:gd name="connsiteX12" fmla="*/ 113859 w 129958"/>
                  <a:gd name="connsiteY12" fmla="*/ 15098 h 53911"/>
                  <a:gd name="connsiteX13" fmla="*/ 109639 w 129958"/>
                  <a:gd name="connsiteY13" fmla="*/ 12384 h 53911"/>
                  <a:gd name="connsiteX14" fmla="*/ 104219 w 129958"/>
                  <a:gd name="connsiteY14" fmla="*/ 11498 h 53911"/>
                  <a:gd name="connsiteX15" fmla="*/ 99533 w 129958"/>
                  <a:gd name="connsiteY15" fmla="*/ 10288 h 53911"/>
                  <a:gd name="connsiteX16" fmla="*/ 94846 w 129958"/>
                  <a:gd name="connsiteY16" fmla="*/ 12136 h 53911"/>
                  <a:gd name="connsiteX17" fmla="*/ 89875 w 129958"/>
                  <a:gd name="connsiteY17" fmla="*/ 10803 h 53911"/>
                  <a:gd name="connsiteX18" fmla="*/ 86140 w 129958"/>
                  <a:gd name="connsiteY18" fmla="*/ 7259 h 53911"/>
                  <a:gd name="connsiteX19" fmla="*/ 81388 w 129958"/>
                  <a:gd name="connsiteY19" fmla="*/ 5107 h 53911"/>
                  <a:gd name="connsiteX20" fmla="*/ 76654 w 129958"/>
                  <a:gd name="connsiteY20" fmla="*/ 3221 h 53911"/>
                  <a:gd name="connsiteX21" fmla="*/ 72215 w 129958"/>
                  <a:gd name="connsiteY21" fmla="*/ 1020 h 53911"/>
                  <a:gd name="connsiteX22" fmla="*/ 66710 w 129958"/>
                  <a:gd name="connsiteY22" fmla="*/ -75 h 53911"/>
                  <a:gd name="connsiteX23" fmla="*/ 62319 w 129958"/>
                  <a:gd name="connsiteY23" fmla="*/ 2297 h 53911"/>
                  <a:gd name="connsiteX24" fmla="*/ 56870 w 129958"/>
                  <a:gd name="connsiteY24" fmla="*/ 3230 h 53911"/>
                  <a:gd name="connsiteX25" fmla="*/ 54756 w 129958"/>
                  <a:gd name="connsiteY25" fmla="*/ 8355 h 53911"/>
                  <a:gd name="connsiteX26" fmla="*/ 56479 w 129958"/>
                  <a:gd name="connsiteY26" fmla="*/ 14050 h 53911"/>
                  <a:gd name="connsiteX27" fmla="*/ 56661 w 129958"/>
                  <a:gd name="connsiteY27" fmla="*/ 19689 h 53911"/>
                  <a:gd name="connsiteX28" fmla="*/ 51517 w 129958"/>
                  <a:gd name="connsiteY28" fmla="*/ 22747 h 53911"/>
                  <a:gd name="connsiteX29" fmla="*/ 45793 w 129958"/>
                  <a:gd name="connsiteY29" fmla="*/ 24928 h 53911"/>
                  <a:gd name="connsiteX30" fmla="*/ 40973 w 129958"/>
                  <a:gd name="connsiteY30" fmla="*/ 23271 h 53911"/>
                  <a:gd name="connsiteX31" fmla="*/ 35944 w 129958"/>
                  <a:gd name="connsiteY31" fmla="*/ 18842 h 53911"/>
                  <a:gd name="connsiteX32" fmla="*/ 31182 w 129958"/>
                  <a:gd name="connsiteY32" fmla="*/ 14812 h 53911"/>
                  <a:gd name="connsiteX33" fmla="*/ 26305 w 129958"/>
                  <a:gd name="connsiteY33" fmla="*/ 11774 h 53911"/>
                  <a:gd name="connsiteX34" fmla="*/ 23685 w 129958"/>
                  <a:gd name="connsiteY34" fmla="*/ 7745 h 53911"/>
                  <a:gd name="connsiteX35" fmla="*/ 17027 w 129958"/>
                  <a:gd name="connsiteY35" fmla="*/ 9383 h 53911"/>
                  <a:gd name="connsiteX36" fmla="*/ 11217 w 129958"/>
                  <a:gd name="connsiteY36" fmla="*/ 10669 h 53911"/>
                  <a:gd name="connsiteX37" fmla="*/ 7245 w 129958"/>
                  <a:gd name="connsiteY37" fmla="*/ 14470 h 53911"/>
                  <a:gd name="connsiteX38" fmla="*/ 4826 w 129958"/>
                  <a:gd name="connsiteY38" fmla="*/ 19318 h 53911"/>
                  <a:gd name="connsiteX39" fmla="*/ 4502 w 129958"/>
                  <a:gd name="connsiteY39" fmla="*/ 24461 h 53911"/>
                  <a:gd name="connsiteX40" fmla="*/ 339 w 129958"/>
                  <a:gd name="connsiteY40" fmla="*/ 27338 h 53911"/>
                  <a:gd name="connsiteX41" fmla="*/ -89 w 129958"/>
                  <a:gd name="connsiteY41" fmla="*/ 33043 h 53911"/>
                  <a:gd name="connsiteX42" fmla="*/ -213 w 129958"/>
                  <a:gd name="connsiteY42" fmla="*/ 38111 h 53911"/>
                  <a:gd name="connsiteX43" fmla="*/ 1721 w 129958"/>
                  <a:gd name="connsiteY43" fmla="*/ 43588 h 53911"/>
                  <a:gd name="connsiteX44" fmla="*/ 6540 w 129958"/>
                  <a:gd name="connsiteY44" fmla="*/ 41721 h 53911"/>
                  <a:gd name="connsiteX45" fmla="*/ 11312 w 129958"/>
                  <a:gd name="connsiteY45" fmla="*/ 39244 h 53911"/>
                  <a:gd name="connsiteX46" fmla="*/ 17246 w 129958"/>
                  <a:gd name="connsiteY46" fmla="*/ 37977 h 53911"/>
                  <a:gd name="connsiteX47" fmla="*/ 22352 w 129958"/>
                  <a:gd name="connsiteY47" fmla="*/ 37568 h 53911"/>
                  <a:gd name="connsiteX48" fmla="*/ 27114 w 129958"/>
                  <a:gd name="connsiteY48" fmla="*/ 37720 h 53911"/>
                  <a:gd name="connsiteX49" fmla="*/ 33144 w 129958"/>
                  <a:gd name="connsiteY49" fmla="*/ 38330 h 53911"/>
                  <a:gd name="connsiteX50" fmla="*/ 37830 w 129958"/>
                  <a:gd name="connsiteY50" fmla="*/ 39692 h 53911"/>
                  <a:gd name="connsiteX51" fmla="*/ 42802 w 129958"/>
                  <a:gd name="connsiteY51" fmla="*/ 38034 h 53911"/>
                  <a:gd name="connsiteX52" fmla="*/ 49174 w 129958"/>
                  <a:gd name="connsiteY52" fmla="*/ 38253 h 53911"/>
                  <a:gd name="connsiteX53" fmla="*/ 54232 w 129958"/>
                  <a:gd name="connsiteY53" fmla="*/ 39139 h 53911"/>
                  <a:gd name="connsiteX54" fmla="*/ 59242 w 129958"/>
                  <a:gd name="connsiteY54" fmla="*/ 40130 h 53911"/>
                  <a:gd name="connsiteX55" fmla="*/ 64385 w 129958"/>
                  <a:gd name="connsiteY55" fmla="*/ 40073 h 53911"/>
                  <a:gd name="connsiteX56" fmla="*/ 68919 w 129958"/>
                  <a:gd name="connsiteY56" fmla="*/ 37206 h 53911"/>
                  <a:gd name="connsiteX57" fmla="*/ 72977 w 129958"/>
                  <a:gd name="connsiteY57" fmla="*/ 40568 h 53911"/>
                  <a:gd name="connsiteX58" fmla="*/ 77387 w 129958"/>
                  <a:gd name="connsiteY58" fmla="*/ 42978 h 53911"/>
                  <a:gd name="connsiteX59" fmla="*/ 82226 w 129958"/>
                  <a:gd name="connsiteY59" fmla="*/ 42902 h 53911"/>
                  <a:gd name="connsiteX60" fmla="*/ 87465 w 129958"/>
                  <a:gd name="connsiteY60" fmla="*/ 45312 h 53911"/>
                  <a:gd name="connsiteX61" fmla="*/ 91941 w 129958"/>
                  <a:gd name="connsiteY61" fmla="*/ 47769 h 53911"/>
                  <a:gd name="connsiteX62" fmla="*/ 95808 w 129958"/>
                  <a:gd name="connsiteY62" fmla="*/ 50741 h 53911"/>
                  <a:gd name="connsiteX63" fmla="*/ 100952 w 129958"/>
                  <a:gd name="connsiteY63" fmla="*/ 53360 h 53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29958" h="53911">
                    <a:moveTo>
                      <a:pt x="102952" y="53836"/>
                    </a:moveTo>
                    <a:lnTo>
                      <a:pt x="107676" y="52960"/>
                    </a:lnTo>
                    <a:lnTo>
                      <a:pt x="112134" y="49855"/>
                    </a:lnTo>
                    <a:lnTo>
                      <a:pt x="117402" y="51150"/>
                    </a:lnTo>
                    <a:lnTo>
                      <a:pt x="122221" y="47159"/>
                    </a:lnTo>
                    <a:lnTo>
                      <a:pt x="125955" y="43721"/>
                    </a:lnTo>
                    <a:lnTo>
                      <a:pt x="129746" y="40454"/>
                    </a:lnTo>
                    <a:lnTo>
                      <a:pt x="126812" y="35529"/>
                    </a:lnTo>
                    <a:lnTo>
                      <a:pt x="123936" y="31453"/>
                    </a:lnTo>
                    <a:lnTo>
                      <a:pt x="120078" y="26795"/>
                    </a:lnTo>
                    <a:lnTo>
                      <a:pt x="117411" y="22585"/>
                    </a:lnTo>
                    <a:lnTo>
                      <a:pt x="118611" y="17441"/>
                    </a:lnTo>
                    <a:lnTo>
                      <a:pt x="113859" y="15098"/>
                    </a:lnTo>
                    <a:lnTo>
                      <a:pt x="109639" y="12384"/>
                    </a:lnTo>
                    <a:lnTo>
                      <a:pt x="104219" y="11498"/>
                    </a:lnTo>
                    <a:lnTo>
                      <a:pt x="99533" y="10288"/>
                    </a:lnTo>
                    <a:lnTo>
                      <a:pt x="94846" y="12136"/>
                    </a:lnTo>
                    <a:lnTo>
                      <a:pt x="89875" y="10803"/>
                    </a:lnTo>
                    <a:lnTo>
                      <a:pt x="86140" y="7259"/>
                    </a:lnTo>
                    <a:lnTo>
                      <a:pt x="81388" y="5107"/>
                    </a:lnTo>
                    <a:lnTo>
                      <a:pt x="76654" y="3221"/>
                    </a:lnTo>
                    <a:lnTo>
                      <a:pt x="72215" y="1020"/>
                    </a:lnTo>
                    <a:lnTo>
                      <a:pt x="66710" y="-75"/>
                    </a:lnTo>
                    <a:lnTo>
                      <a:pt x="62319" y="2297"/>
                    </a:lnTo>
                    <a:lnTo>
                      <a:pt x="56870" y="3230"/>
                    </a:lnTo>
                    <a:lnTo>
                      <a:pt x="54756" y="8355"/>
                    </a:lnTo>
                    <a:lnTo>
                      <a:pt x="56479" y="14050"/>
                    </a:lnTo>
                    <a:lnTo>
                      <a:pt x="56661" y="19689"/>
                    </a:lnTo>
                    <a:lnTo>
                      <a:pt x="51517" y="22747"/>
                    </a:lnTo>
                    <a:lnTo>
                      <a:pt x="45793" y="24928"/>
                    </a:lnTo>
                    <a:lnTo>
                      <a:pt x="40973" y="23271"/>
                    </a:lnTo>
                    <a:lnTo>
                      <a:pt x="35944" y="18842"/>
                    </a:lnTo>
                    <a:lnTo>
                      <a:pt x="31182" y="14812"/>
                    </a:lnTo>
                    <a:lnTo>
                      <a:pt x="26305" y="11774"/>
                    </a:lnTo>
                    <a:lnTo>
                      <a:pt x="23685" y="7745"/>
                    </a:lnTo>
                    <a:lnTo>
                      <a:pt x="17027" y="9383"/>
                    </a:lnTo>
                    <a:lnTo>
                      <a:pt x="11217" y="10669"/>
                    </a:lnTo>
                    <a:lnTo>
                      <a:pt x="7245" y="14470"/>
                    </a:lnTo>
                    <a:lnTo>
                      <a:pt x="4826" y="19318"/>
                    </a:lnTo>
                    <a:lnTo>
                      <a:pt x="4502" y="24461"/>
                    </a:lnTo>
                    <a:lnTo>
                      <a:pt x="339" y="27338"/>
                    </a:lnTo>
                    <a:lnTo>
                      <a:pt x="-89" y="33043"/>
                    </a:lnTo>
                    <a:lnTo>
                      <a:pt x="-213" y="38111"/>
                    </a:lnTo>
                    <a:lnTo>
                      <a:pt x="1721" y="43588"/>
                    </a:lnTo>
                    <a:lnTo>
                      <a:pt x="6540" y="41721"/>
                    </a:lnTo>
                    <a:lnTo>
                      <a:pt x="11312" y="39244"/>
                    </a:lnTo>
                    <a:lnTo>
                      <a:pt x="17246" y="37977"/>
                    </a:lnTo>
                    <a:lnTo>
                      <a:pt x="22352" y="37568"/>
                    </a:lnTo>
                    <a:lnTo>
                      <a:pt x="27114" y="37720"/>
                    </a:lnTo>
                    <a:lnTo>
                      <a:pt x="33144" y="38330"/>
                    </a:lnTo>
                    <a:lnTo>
                      <a:pt x="37830" y="39692"/>
                    </a:lnTo>
                    <a:lnTo>
                      <a:pt x="42802" y="38034"/>
                    </a:lnTo>
                    <a:lnTo>
                      <a:pt x="49174" y="38253"/>
                    </a:lnTo>
                    <a:lnTo>
                      <a:pt x="54232" y="39139"/>
                    </a:lnTo>
                    <a:lnTo>
                      <a:pt x="59242" y="40130"/>
                    </a:lnTo>
                    <a:lnTo>
                      <a:pt x="64385" y="40073"/>
                    </a:lnTo>
                    <a:lnTo>
                      <a:pt x="68919" y="37206"/>
                    </a:lnTo>
                    <a:lnTo>
                      <a:pt x="72977" y="40568"/>
                    </a:lnTo>
                    <a:lnTo>
                      <a:pt x="77387" y="42978"/>
                    </a:lnTo>
                    <a:lnTo>
                      <a:pt x="82226" y="42902"/>
                    </a:lnTo>
                    <a:lnTo>
                      <a:pt x="87465" y="45312"/>
                    </a:lnTo>
                    <a:lnTo>
                      <a:pt x="91941" y="47769"/>
                    </a:lnTo>
                    <a:lnTo>
                      <a:pt x="95808" y="50741"/>
                    </a:lnTo>
                    <a:lnTo>
                      <a:pt x="100952" y="53360"/>
                    </a:lnTo>
                    <a:close/>
                  </a:path>
                </a:pathLst>
              </a:custGeom>
              <a:solidFill>
                <a:srgbClr val="B5E2FF"/>
              </a:solidFill>
              <a:ln w="3175" cap="flat">
                <a:solidFill>
                  <a:srgbClr val="FFFFFF"/>
                </a:solidFill>
                <a:prstDash val="solid"/>
                <a:miter/>
              </a:ln>
            </p:spPr>
            <p:txBody>
              <a:bodyPr rtlCol="0" anchor="ctr"/>
              <a:lstStyle/>
              <a:p>
                <a:endParaRPr lang="en-GB" dirty="0"/>
              </a:p>
            </p:txBody>
          </p:sp>
          <p:sp>
            <p:nvSpPr>
              <p:cNvPr id="202" name="Freeform: Shape 201">
                <a:extLst>
                  <a:ext uri="{FF2B5EF4-FFF2-40B4-BE49-F238E27FC236}">
                    <a16:creationId xmlns:a16="http://schemas.microsoft.com/office/drawing/2014/main" id="{3E9411B8-EB9F-6F3E-9333-6D4BE656FF0A}"/>
                  </a:ext>
                </a:extLst>
              </p:cNvPr>
              <p:cNvSpPr/>
              <p:nvPr/>
            </p:nvSpPr>
            <p:spPr>
              <a:xfrm>
                <a:off x="7994509" y="3311485"/>
                <a:ext cx="612916" cy="372349"/>
              </a:xfrm>
              <a:custGeom>
                <a:avLst/>
                <a:gdLst>
                  <a:gd name="connsiteX0" fmla="*/ 463 w 105927"/>
                  <a:gd name="connsiteY0" fmla="*/ 25099 h 56835"/>
                  <a:gd name="connsiteX1" fmla="*/ 2111 w 105927"/>
                  <a:gd name="connsiteY1" fmla="*/ 19794 h 56835"/>
                  <a:gd name="connsiteX2" fmla="*/ 958 w 105927"/>
                  <a:gd name="connsiteY2" fmla="*/ 15127 h 56835"/>
                  <a:gd name="connsiteX3" fmla="*/ 1168 w 105927"/>
                  <a:gd name="connsiteY3" fmla="*/ 22233 h 56835"/>
                  <a:gd name="connsiteX4" fmla="*/ 65938 w 105927"/>
                  <a:gd name="connsiteY4" fmla="*/ 56761 h 56835"/>
                  <a:gd name="connsiteX5" fmla="*/ 70529 w 105927"/>
                  <a:gd name="connsiteY5" fmla="*/ 54141 h 56835"/>
                  <a:gd name="connsiteX6" fmla="*/ 74406 w 105927"/>
                  <a:gd name="connsiteY6" fmla="*/ 50988 h 56835"/>
                  <a:gd name="connsiteX7" fmla="*/ 79159 w 105927"/>
                  <a:gd name="connsiteY7" fmla="*/ 50255 h 56835"/>
                  <a:gd name="connsiteX8" fmla="*/ 85588 w 105927"/>
                  <a:gd name="connsiteY8" fmla="*/ 47283 h 56835"/>
                  <a:gd name="connsiteX9" fmla="*/ 88712 w 105927"/>
                  <a:gd name="connsiteY9" fmla="*/ 51417 h 56835"/>
                  <a:gd name="connsiteX10" fmla="*/ 86264 w 105927"/>
                  <a:gd name="connsiteY10" fmla="*/ 47121 h 56835"/>
                  <a:gd name="connsiteX11" fmla="*/ 87817 w 105927"/>
                  <a:gd name="connsiteY11" fmla="*/ 42016 h 56835"/>
                  <a:gd name="connsiteX12" fmla="*/ 88189 w 105927"/>
                  <a:gd name="connsiteY12" fmla="*/ 36758 h 56835"/>
                  <a:gd name="connsiteX13" fmla="*/ 91837 w 105927"/>
                  <a:gd name="connsiteY13" fmla="*/ 32300 h 56835"/>
                  <a:gd name="connsiteX14" fmla="*/ 96428 w 105927"/>
                  <a:gd name="connsiteY14" fmla="*/ 29586 h 56835"/>
                  <a:gd name="connsiteX15" fmla="*/ 100990 w 105927"/>
                  <a:gd name="connsiteY15" fmla="*/ 28109 h 56835"/>
                  <a:gd name="connsiteX16" fmla="*/ 105714 w 105927"/>
                  <a:gd name="connsiteY16" fmla="*/ 24919 h 56835"/>
                  <a:gd name="connsiteX17" fmla="*/ 98609 w 105927"/>
                  <a:gd name="connsiteY17" fmla="*/ 23709 h 56835"/>
                  <a:gd name="connsiteX18" fmla="*/ 100780 w 105927"/>
                  <a:gd name="connsiteY18" fmla="*/ 18489 h 56835"/>
                  <a:gd name="connsiteX19" fmla="*/ 96799 w 105927"/>
                  <a:gd name="connsiteY19" fmla="*/ 15403 h 56835"/>
                  <a:gd name="connsiteX20" fmla="*/ 92532 w 105927"/>
                  <a:gd name="connsiteY20" fmla="*/ 12527 h 56835"/>
                  <a:gd name="connsiteX21" fmla="*/ 87369 w 105927"/>
                  <a:gd name="connsiteY21" fmla="*/ 9307 h 56835"/>
                  <a:gd name="connsiteX22" fmla="*/ 81835 w 105927"/>
                  <a:gd name="connsiteY22" fmla="*/ 6954 h 56835"/>
                  <a:gd name="connsiteX23" fmla="*/ 76472 w 105927"/>
                  <a:gd name="connsiteY23" fmla="*/ 5345 h 56835"/>
                  <a:gd name="connsiteX24" fmla="*/ 70472 w 105927"/>
                  <a:gd name="connsiteY24" fmla="*/ 4516 h 56835"/>
                  <a:gd name="connsiteX25" fmla="*/ 67405 w 105927"/>
                  <a:gd name="connsiteY25" fmla="*/ 487 h 56835"/>
                  <a:gd name="connsiteX26" fmla="*/ 61804 w 105927"/>
                  <a:gd name="connsiteY26" fmla="*/ 458 h 56835"/>
                  <a:gd name="connsiteX27" fmla="*/ 57356 w 105927"/>
                  <a:gd name="connsiteY27" fmla="*/ 2783 h 56835"/>
                  <a:gd name="connsiteX28" fmla="*/ 51765 w 105927"/>
                  <a:gd name="connsiteY28" fmla="*/ 2621 h 56835"/>
                  <a:gd name="connsiteX29" fmla="*/ 47069 w 105927"/>
                  <a:gd name="connsiteY29" fmla="*/ 1287 h 56835"/>
                  <a:gd name="connsiteX30" fmla="*/ 40668 w 105927"/>
                  <a:gd name="connsiteY30" fmla="*/ 1001 h 56835"/>
                  <a:gd name="connsiteX31" fmla="*/ 34687 w 105927"/>
                  <a:gd name="connsiteY31" fmla="*/ 2049 h 56835"/>
                  <a:gd name="connsiteX32" fmla="*/ 30000 w 105927"/>
                  <a:gd name="connsiteY32" fmla="*/ 687 h 56835"/>
                  <a:gd name="connsiteX33" fmla="*/ 23971 w 105927"/>
                  <a:gd name="connsiteY33" fmla="*/ 77 h 56835"/>
                  <a:gd name="connsiteX34" fmla="*/ 19208 w 105927"/>
                  <a:gd name="connsiteY34" fmla="*/ -75 h 56835"/>
                  <a:gd name="connsiteX35" fmla="*/ 14455 w 105927"/>
                  <a:gd name="connsiteY35" fmla="*/ 411 h 56835"/>
                  <a:gd name="connsiteX36" fmla="*/ 9331 w 105927"/>
                  <a:gd name="connsiteY36" fmla="*/ 1906 h 56835"/>
                  <a:gd name="connsiteX37" fmla="*/ 3397 w 105927"/>
                  <a:gd name="connsiteY37" fmla="*/ 4078 h 56835"/>
                  <a:gd name="connsiteX38" fmla="*/ -213 w 105927"/>
                  <a:gd name="connsiteY38" fmla="*/ 7221 h 56835"/>
                  <a:gd name="connsiteX39" fmla="*/ -71 w 105927"/>
                  <a:gd name="connsiteY39" fmla="*/ 12488 h 56835"/>
                  <a:gd name="connsiteX40" fmla="*/ 2825 w 105927"/>
                  <a:gd name="connsiteY40" fmla="*/ 17965 h 56835"/>
                  <a:gd name="connsiteX41" fmla="*/ 3930 w 105927"/>
                  <a:gd name="connsiteY41" fmla="*/ 23642 h 56835"/>
                  <a:gd name="connsiteX42" fmla="*/ 8617 w 105927"/>
                  <a:gd name="connsiteY42" fmla="*/ 25719 h 56835"/>
                  <a:gd name="connsiteX43" fmla="*/ 14036 w 105927"/>
                  <a:gd name="connsiteY43" fmla="*/ 27995 h 56835"/>
                  <a:gd name="connsiteX44" fmla="*/ 18837 w 105927"/>
                  <a:gd name="connsiteY44" fmla="*/ 29662 h 56835"/>
                  <a:gd name="connsiteX45" fmla="*/ 24647 w 105927"/>
                  <a:gd name="connsiteY45" fmla="*/ 29872 h 56835"/>
                  <a:gd name="connsiteX46" fmla="*/ 30076 w 105927"/>
                  <a:gd name="connsiteY46" fmla="*/ 29748 h 56835"/>
                  <a:gd name="connsiteX47" fmla="*/ 34077 w 105927"/>
                  <a:gd name="connsiteY47" fmla="*/ 33063 h 56835"/>
                  <a:gd name="connsiteX48" fmla="*/ 34153 w 105927"/>
                  <a:gd name="connsiteY48" fmla="*/ 38092 h 56835"/>
                  <a:gd name="connsiteX49" fmla="*/ 34124 w 105927"/>
                  <a:gd name="connsiteY49" fmla="*/ 43930 h 56835"/>
                  <a:gd name="connsiteX50" fmla="*/ 39935 w 105927"/>
                  <a:gd name="connsiteY50" fmla="*/ 45559 h 56835"/>
                  <a:gd name="connsiteX51" fmla="*/ 44392 w 105927"/>
                  <a:gd name="connsiteY51" fmla="*/ 48369 h 56835"/>
                  <a:gd name="connsiteX52" fmla="*/ 48764 w 105927"/>
                  <a:gd name="connsiteY52" fmla="*/ 50331 h 56835"/>
                  <a:gd name="connsiteX53" fmla="*/ 50107 w 105927"/>
                  <a:gd name="connsiteY53" fmla="*/ 55084 h 56835"/>
                  <a:gd name="connsiteX54" fmla="*/ 55184 w 105927"/>
                  <a:gd name="connsiteY54" fmla="*/ 56141 h 56835"/>
                  <a:gd name="connsiteX55" fmla="*/ 61261 w 105927"/>
                  <a:gd name="connsiteY55" fmla="*/ 55751 h 56835"/>
                  <a:gd name="connsiteX56" fmla="*/ 65938 w 105927"/>
                  <a:gd name="connsiteY56" fmla="*/ 56761 h 5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5927" h="56835">
                    <a:moveTo>
                      <a:pt x="463" y="25099"/>
                    </a:moveTo>
                    <a:lnTo>
                      <a:pt x="2111" y="19794"/>
                    </a:lnTo>
                    <a:lnTo>
                      <a:pt x="958" y="15127"/>
                    </a:lnTo>
                    <a:lnTo>
                      <a:pt x="1168" y="22233"/>
                    </a:lnTo>
                    <a:close/>
                    <a:moveTo>
                      <a:pt x="65938" y="56761"/>
                    </a:moveTo>
                    <a:lnTo>
                      <a:pt x="70529" y="54141"/>
                    </a:lnTo>
                    <a:lnTo>
                      <a:pt x="74406" y="50988"/>
                    </a:lnTo>
                    <a:lnTo>
                      <a:pt x="79159" y="50255"/>
                    </a:lnTo>
                    <a:lnTo>
                      <a:pt x="85588" y="47283"/>
                    </a:lnTo>
                    <a:lnTo>
                      <a:pt x="88712" y="51417"/>
                    </a:lnTo>
                    <a:lnTo>
                      <a:pt x="86264" y="47121"/>
                    </a:lnTo>
                    <a:lnTo>
                      <a:pt x="87817" y="42016"/>
                    </a:lnTo>
                    <a:lnTo>
                      <a:pt x="88189" y="36758"/>
                    </a:lnTo>
                    <a:lnTo>
                      <a:pt x="91837" y="32300"/>
                    </a:lnTo>
                    <a:lnTo>
                      <a:pt x="96428" y="29586"/>
                    </a:lnTo>
                    <a:lnTo>
                      <a:pt x="100990" y="28109"/>
                    </a:lnTo>
                    <a:lnTo>
                      <a:pt x="105714" y="24919"/>
                    </a:lnTo>
                    <a:lnTo>
                      <a:pt x="98609" y="23709"/>
                    </a:lnTo>
                    <a:lnTo>
                      <a:pt x="100780" y="18489"/>
                    </a:lnTo>
                    <a:lnTo>
                      <a:pt x="96799" y="15403"/>
                    </a:lnTo>
                    <a:lnTo>
                      <a:pt x="92532" y="12527"/>
                    </a:lnTo>
                    <a:lnTo>
                      <a:pt x="87369" y="9307"/>
                    </a:lnTo>
                    <a:lnTo>
                      <a:pt x="81835" y="6954"/>
                    </a:lnTo>
                    <a:lnTo>
                      <a:pt x="76472" y="5345"/>
                    </a:lnTo>
                    <a:lnTo>
                      <a:pt x="70472" y="4516"/>
                    </a:lnTo>
                    <a:lnTo>
                      <a:pt x="67405" y="487"/>
                    </a:lnTo>
                    <a:lnTo>
                      <a:pt x="61804" y="458"/>
                    </a:lnTo>
                    <a:lnTo>
                      <a:pt x="57356" y="2783"/>
                    </a:lnTo>
                    <a:lnTo>
                      <a:pt x="51765" y="2621"/>
                    </a:lnTo>
                    <a:lnTo>
                      <a:pt x="47069" y="1287"/>
                    </a:lnTo>
                    <a:lnTo>
                      <a:pt x="40668" y="1001"/>
                    </a:lnTo>
                    <a:lnTo>
                      <a:pt x="34687" y="2049"/>
                    </a:lnTo>
                    <a:lnTo>
                      <a:pt x="30000" y="687"/>
                    </a:lnTo>
                    <a:lnTo>
                      <a:pt x="23971" y="77"/>
                    </a:lnTo>
                    <a:lnTo>
                      <a:pt x="19208" y="-75"/>
                    </a:lnTo>
                    <a:lnTo>
                      <a:pt x="14455" y="411"/>
                    </a:lnTo>
                    <a:lnTo>
                      <a:pt x="9331" y="1906"/>
                    </a:lnTo>
                    <a:lnTo>
                      <a:pt x="3397" y="4078"/>
                    </a:lnTo>
                    <a:lnTo>
                      <a:pt x="-213" y="7221"/>
                    </a:lnTo>
                    <a:lnTo>
                      <a:pt x="-71" y="12488"/>
                    </a:lnTo>
                    <a:lnTo>
                      <a:pt x="2825" y="17965"/>
                    </a:lnTo>
                    <a:lnTo>
                      <a:pt x="3930" y="23642"/>
                    </a:lnTo>
                    <a:lnTo>
                      <a:pt x="8617" y="25719"/>
                    </a:lnTo>
                    <a:lnTo>
                      <a:pt x="14036" y="27995"/>
                    </a:lnTo>
                    <a:lnTo>
                      <a:pt x="18837" y="29662"/>
                    </a:lnTo>
                    <a:lnTo>
                      <a:pt x="24647" y="29872"/>
                    </a:lnTo>
                    <a:lnTo>
                      <a:pt x="30076" y="29748"/>
                    </a:lnTo>
                    <a:lnTo>
                      <a:pt x="34077" y="33063"/>
                    </a:lnTo>
                    <a:lnTo>
                      <a:pt x="34153" y="38092"/>
                    </a:lnTo>
                    <a:lnTo>
                      <a:pt x="34124" y="43930"/>
                    </a:lnTo>
                    <a:lnTo>
                      <a:pt x="39935" y="45559"/>
                    </a:lnTo>
                    <a:lnTo>
                      <a:pt x="44392" y="48369"/>
                    </a:lnTo>
                    <a:lnTo>
                      <a:pt x="48764" y="50331"/>
                    </a:lnTo>
                    <a:lnTo>
                      <a:pt x="50107" y="55084"/>
                    </a:lnTo>
                    <a:lnTo>
                      <a:pt x="55184" y="56141"/>
                    </a:lnTo>
                    <a:lnTo>
                      <a:pt x="61261" y="55751"/>
                    </a:lnTo>
                    <a:lnTo>
                      <a:pt x="65938" y="56761"/>
                    </a:lnTo>
                    <a:close/>
                  </a:path>
                </a:pathLst>
              </a:custGeom>
              <a:solidFill>
                <a:srgbClr val="B5E2FF"/>
              </a:solidFill>
              <a:ln w="3175" cap="flat">
                <a:solidFill>
                  <a:srgbClr val="FFFFFF"/>
                </a:solidFill>
                <a:prstDash val="solid"/>
                <a:miter/>
              </a:ln>
            </p:spPr>
            <p:txBody>
              <a:bodyPr rtlCol="0" anchor="ctr"/>
              <a:lstStyle/>
              <a:p>
                <a:endParaRPr lang="en-GB"/>
              </a:p>
            </p:txBody>
          </p:sp>
          <p:sp>
            <p:nvSpPr>
              <p:cNvPr id="203" name="Freeform: Shape 202">
                <a:extLst>
                  <a:ext uri="{FF2B5EF4-FFF2-40B4-BE49-F238E27FC236}">
                    <a16:creationId xmlns:a16="http://schemas.microsoft.com/office/drawing/2014/main" id="{172ED093-B935-38BC-F343-071CB846700B}"/>
                  </a:ext>
                </a:extLst>
              </p:cNvPr>
              <p:cNvSpPr/>
              <p:nvPr/>
            </p:nvSpPr>
            <p:spPr>
              <a:xfrm>
                <a:off x="7661403" y="4344184"/>
                <a:ext cx="605696" cy="277811"/>
              </a:xfrm>
              <a:custGeom>
                <a:avLst/>
                <a:gdLst>
                  <a:gd name="connsiteX0" fmla="*/ 28419 w 104679"/>
                  <a:gd name="connsiteY0" fmla="*/ 42330 h 42405"/>
                  <a:gd name="connsiteX1" fmla="*/ 33610 w 104679"/>
                  <a:gd name="connsiteY1" fmla="*/ 41511 h 42405"/>
                  <a:gd name="connsiteX2" fmla="*/ 38839 w 104679"/>
                  <a:gd name="connsiteY2" fmla="*/ 40340 h 42405"/>
                  <a:gd name="connsiteX3" fmla="*/ 37744 w 104679"/>
                  <a:gd name="connsiteY3" fmla="*/ 35510 h 42405"/>
                  <a:gd name="connsiteX4" fmla="*/ 42735 w 104679"/>
                  <a:gd name="connsiteY4" fmla="*/ 34301 h 42405"/>
                  <a:gd name="connsiteX5" fmla="*/ 48183 w 104679"/>
                  <a:gd name="connsiteY5" fmla="*/ 33958 h 42405"/>
                  <a:gd name="connsiteX6" fmla="*/ 52679 w 104679"/>
                  <a:gd name="connsiteY6" fmla="*/ 30129 h 42405"/>
                  <a:gd name="connsiteX7" fmla="*/ 57175 w 104679"/>
                  <a:gd name="connsiteY7" fmla="*/ 31891 h 42405"/>
                  <a:gd name="connsiteX8" fmla="*/ 62213 w 104679"/>
                  <a:gd name="connsiteY8" fmla="*/ 30786 h 42405"/>
                  <a:gd name="connsiteX9" fmla="*/ 66586 w 104679"/>
                  <a:gd name="connsiteY9" fmla="*/ 28319 h 42405"/>
                  <a:gd name="connsiteX10" fmla="*/ 68700 w 104679"/>
                  <a:gd name="connsiteY10" fmla="*/ 23957 h 42405"/>
                  <a:gd name="connsiteX11" fmla="*/ 74758 w 104679"/>
                  <a:gd name="connsiteY11" fmla="*/ 22366 h 42405"/>
                  <a:gd name="connsiteX12" fmla="*/ 79740 w 104679"/>
                  <a:gd name="connsiteY12" fmla="*/ 23899 h 42405"/>
                  <a:gd name="connsiteX13" fmla="*/ 85493 w 104679"/>
                  <a:gd name="connsiteY13" fmla="*/ 22766 h 42405"/>
                  <a:gd name="connsiteX14" fmla="*/ 89893 w 104679"/>
                  <a:gd name="connsiteY14" fmla="*/ 24890 h 42405"/>
                  <a:gd name="connsiteX15" fmla="*/ 93942 w 104679"/>
                  <a:gd name="connsiteY15" fmla="*/ 28090 h 42405"/>
                  <a:gd name="connsiteX16" fmla="*/ 98637 w 104679"/>
                  <a:gd name="connsiteY16" fmla="*/ 27024 h 42405"/>
                  <a:gd name="connsiteX17" fmla="*/ 99942 w 104679"/>
                  <a:gd name="connsiteY17" fmla="*/ 22194 h 42405"/>
                  <a:gd name="connsiteX18" fmla="*/ 103095 w 104679"/>
                  <a:gd name="connsiteY18" fmla="*/ 18565 h 42405"/>
                  <a:gd name="connsiteX19" fmla="*/ 104467 w 104679"/>
                  <a:gd name="connsiteY19" fmla="*/ 13127 h 42405"/>
                  <a:gd name="connsiteX20" fmla="*/ 101504 w 104679"/>
                  <a:gd name="connsiteY20" fmla="*/ 9040 h 42405"/>
                  <a:gd name="connsiteX21" fmla="*/ 95856 w 104679"/>
                  <a:gd name="connsiteY21" fmla="*/ 7345 h 42405"/>
                  <a:gd name="connsiteX22" fmla="*/ 92503 w 104679"/>
                  <a:gd name="connsiteY22" fmla="*/ 3830 h 42405"/>
                  <a:gd name="connsiteX23" fmla="*/ 87741 w 104679"/>
                  <a:gd name="connsiteY23" fmla="*/ 2363 h 42405"/>
                  <a:gd name="connsiteX24" fmla="*/ 82626 w 104679"/>
                  <a:gd name="connsiteY24" fmla="*/ 2316 h 42405"/>
                  <a:gd name="connsiteX25" fmla="*/ 77768 w 104679"/>
                  <a:gd name="connsiteY25" fmla="*/ 2516 h 42405"/>
                  <a:gd name="connsiteX26" fmla="*/ 73501 w 104679"/>
                  <a:gd name="connsiteY26" fmla="*/ 4964 h 42405"/>
                  <a:gd name="connsiteX27" fmla="*/ 68967 w 104679"/>
                  <a:gd name="connsiteY27" fmla="*/ 3059 h 42405"/>
                  <a:gd name="connsiteX28" fmla="*/ 64090 w 104679"/>
                  <a:gd name="connsiteY28" fmla="*/ 3287 h 42405"/>
                  <a:gd name="connsiteX29" fmla="*/ 59632 w 104679"/>
                  <a:gd name="connsiteY29" fmla="*/ 5278 h 42405"/>
                  <a:gd name="connsiteX30" fmla="*/ 54965 w 104679"/>
                  <a:gd name="connsiteY30" fmla="*/ 7774 h 42405"/>
                  <a:gd name="connsiteX31" fmla="*/ 52917 w 104679"/>
                  <a:gd name="connsiteY31" fmla="*/ 3087 h 42405"/>
                  <a:gd name="connsiteX32" fmla="*/ 48498 w 104679"/>
                  <a:gd name="connsiteY32" fmla="*/ 1182 h 42405"/>
                  <a:gd name="connsiteX33" fmla="*/ 43726 w 104679"/>
                  <a:gd name="connsiteY33" fmla="*/ -75 h 42405"/>
                  <a:gd name="connsiteX34" fmla="*/ 40058 w 104679"/>
                  <a:gd name="connsiteY34" fmla="*/ 2992 h 42405"/>
                  <a:gd name="connsiteX35" fmla="*/ 35839 w 104679"/>
                  <a:gd name="connsiteY35" fmla="*/ 392 h 42405"/>
                  <a:gd name="connsiteX36" fmla="*/ 31039 w 104679"/>
                  <a:gd name="connsiteY36" fmla="*/ 820 h 42405"/>
                  <a:gd name="connsiteX37" fmla="*/ 26828 w 104679"/>
                  <a:gd name="connsiteY37" fmla="*/ 3154 h 42405"/>
                  <a:gd name="connsiteX38" fmla="*/ 22990 w 104679"/>
                  <a:gd name="connsiteY38" fmla="*/ 6126 h 42405"/>
                  <a:gd name="connsiteX39" fmla="*/ 21675 w 104679"/>
                  <a:gd name="connsiteY39" fmla="*/ 11012 h 42405"/>
                  <a:gd name="connsiteX40" fmla="*/ 18103 w 104679"/>
                  <a:gd name="connsiteY40" fmla="*/ 14193 h 42405"/>
                  <a:gd name="connsiteX41" fmla="*/ 13493 w 104679"/>
                  <a:gd name="connsiteY41" fmla="*/ 15898 h 42405"/>
                  <a:gd name="connsiteX42" fmla="*/ 8759 w 104679"/>
                  <a:gd name="connsiteY42" fmla="*/ 16746 h 42405"/>
                  <a:gd name="connsiteX43" fmla="*/ 3692 w 104679"/>
                  <a:gd name="connsiteY43" fmla="*/ 16451 h 42405"/>
                  <a:gd name="connsiteX44" fmla="*/ 1397 w 104679"/>
                  <a:gd name="connsiteY44" fmla="*/ 20813 h 42405"/>
                  <a:gd name="connsiteX45" fmla="*/ -213 w 104679"/>
                  <a:gd name="connsiteY45" fmla="*/ 25338 h 42405"/>
                  <a:gd name="connsiteX46" fmla="*/ 1958 w 104679"/>
                  <a:gd name="connsiteY46" fmla="*/ 29824 h 42405"/>
                  <a:gd name="connsiteX47" fmla="*/ 4863 w 104679"/>
                  <a:gd name="connsiteY47" fmla="*/ 33663 h 42405"/>
                  <a:gd name="connsiteX48" fmla="*/ 9664 w 104679"/>
                  <a:gd name="connsiteY48" fmla="*/ 36158 h 42405"/>
                  <a:gd name="connsiteX49" fmla="*/ 13541 w 104679"/>
                  <a:gd name="connsiteY49" fmla="*/ 39130 h 42405"/>
                  <a:gd name="connsiteX50" fmla="*/ 18427 w 104679"/>
                  <a:gd name="connsiteY50" fmla="*/ 41940 h 42405"/>
                  <a:gd name="connsiteX51" fmla="*/ 23390 w 104679"/>
                  <a:gd name="connsiteY51" fmla="*/ 41768 h 42405"/>
                  <a:gd name="connsiteX52" fmla="*/ 28247 w 104679"/>
                  <a:gd name="connsiteY52" fmla="*/ 42311 h 42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4679" h="42405">
                    <a:moveTo>
                      <a:pt x="28419" y="42330"/>
                    </a:moveTo>
                    <a:lnTo>
                      <a:pt x="33610" y="41511"/>
                    </a:lnTo>
                    <a:lnTo>
                      <a:pt x="38839" y="40340"/>
                    </a:lnTo>
                    <a:lnTo>
                      <a:pt x="37744" y="35510"/>
                    </a:lnTo>
                    <a:lnTo>
                      <a:pt x="42735" y="34301"/>
                    </a:lnTo>
                    <a:lnTo>
                      <a:pt x="48183" y="33958"/>
                    </a:lnTo>
                    <a:lnTo>
                      <a:pt x="52679" y="30129"/>
                    </a:lnTo>
                    <a:lnTo>
                      <a:pt x="57175" y="31891"/>
                    </a:lnTo>
                    <a:lnTo>
                      <a:pt x="62213" y="30786"/>
                    </a:lnTo>
                    <a:lnTo>
                      <a:pt x="66586" y="28319"/>
                    </a:lnTo>
                    <a:lnTo>
                      <a:pt x="68700" y="23957"/>
                    </a:lnTo>
                    <a:lnTo>
                      <a:pt x="74758" y="22366"/>
                    </a:lnTo>
                    <a:lnTo>
                      <a:pt x="79740" y="23899"/>
                    </a:lnTo>
                    <a:lnTo>
                      <a:pt x="85493" y="22766"/>
                    </a:lnTo>
                    <a:lnTo>
                      <a:pt x="89893" y="24890"/>
                    </a:lnTo>
                    <a:lnTo>
                      <a:pt x="93942" y="28090"/>
                    </a:lnTo>
                    <a:lnTo>
                      <a:pt x="98637" y="27024"/>
                    </a:lnTo>
                    <a:lnTo>
                      <a:pt x="99942" y="22194"/>
                    </a:lnTo>
                    <a:lnTo>
                      <a:pt x="103095" y="18565"/>
                    </a:lnTo>
                    <a:lnTo>
                      <a:pt x="104467" y="13127"/>
                    </a:lnTo>
                    <a:lnTo>
                      <a:pt x="101504" y="9040"/>
                    </a:lnTo>
                    <a:lnTo>
                      <a:pt x="95856" y="7345"/>
                    </a:lnTo>
                    <a:lnTo>
                      <a:pt x="92503" y="3830"/>
                    </a:lnTo>
                    <a:lnTo>
                      <a:pt x="87741" y="2363"/>
                    </a:lnTo>
                    <a:lnTo>
                      <a:pt x="82626" y="2316"/>
                    </a:lnTo>
                    <a:lnTo>
                      <a:pt x="77768" y="2516"/>
                    </a:lnTo>
                    <a:lnTo>
                      <a:pt x="73501" y="4964"/>
                    </a:lnTo>
                    <a:lnTo>
                      <a:pt x="68967" y="3059"/>
                    </a:lnTo>
                    <a:lnTo>
                      <a:pt x="64090" y="3287"/>
                    </a:lnTo>
                    <a:lnTo>
                      <a:pt x="59632" y="5278"/>
                    </a:lnTo>
                    <a:lnTo>
                      <a:pt x="54965" y="7774"/>
                    </a:lnTo>
                    <a:lnTo>
                      <a:pt x="52917" y="3087"/>
                    </a:lnTo>
                    <a:lnTo>
                      <a:pt x="48498" y="1182"/>
                    </a:lnTo>
                    <a:lnTo>
                      <a:pt x="43726" y="-75"/>
                    </a:lnTo>
                    <a:lnTo>
                      <a:pt x="40058" y="2992"/>
                    </a:lnTo>
                    <a:lnTo>
                      <a:pt x="35839" y="392"/>
                    </a:lnTo>
                    <a:lnTo>
                      <a:pt x="31039" y="820"/>
                    </a:lnTo>
                    <a:lnTo>
                      <a:pt x="26828" y="3154"/>
                    </a:lnTo>
                    <a:lnTo>
                      <a:pt x="22990" y="6126"/>
                    </a:lnTo>
                    <a:lnTo>
                      <a:pt x="21675" y="11012"/>
                    </a:lnTo>
                    <a:lnTo>
                      <a:pt x="18103" y="14193"/>
                    </a:lnTo>
                    <a:lnTo>
                      <a:pt x="13493" y="15898"/>
                    </a:lnTo>
                    <a:lnTo>
                      <a:pt x="8759" y="16746"/>
                    </a:lnTo>
                    <a:lnTo>
                      <a:pt x="3692" y="16451"/>
                    </a:lnTo>
                    <a:lnTo>
                      <a:pt x="1397" y="20813"/>
                    </a:lnTo>
                    <a:lnTo>
                      <a:pt x="-213" y="25338"/>
                    </a:lnTo>
                    <a:lnTo>
                      <a:pt x="1958" y="29824"/>
                    </a:lnTo>
                    <a:lnTo>
                      <a:pt x="4863" y="33663"/>
                    </a:lnTo>
                    <a:lnTo>
                      <a:pt x="9664" y="36158"/>
                    </a:lnTo>
                    <a:lnTo>
                      <a:pt x="13541" y="39130"/>
                    </a:lnTo>
                    <a:lnTo>
                      <a:pt x="18427" y="41940"/>
                    </a:lnTo>
                    <a:lnTo>
                      <a:pt x="23390" y="41768"/>
                    </a:lnTo>
                    <a:lnTo>
                      <a:pt x="28247" y="42311"/>
                    </a:lnTo>
                    <a:close/>
                  </a:path>
                </a:pathLst>
              </a:custGeom>
              <a:solidFill>
                <a:srgbClr val="B5E2FF"/>
              </a:solidFill>
              <a:ln w="3175" cap="flat">
                <a:solidFill>
                  <a:srgbClr val="FFFFFF"/>
                </a:solidFill>
                <a:prstDash val="solid"/>
                <a:miter/>
              </a:ln>
            </p:spPr>
            <p:txBody>
              <a:bodyPr rtlCol="0" anchor="ctr"/>
              <a:lstStyle/>
              <a:p>
                <a:endParaRPr lang="en-GB"/>
              </a:p>
            </p:txBody>
          </p:sp>
          <p:sp>
            <p:nvSpPr>
              <p:cNvPr id="204" name="Freeform: Shape 203">
                <a:extLst>
                  <a:ext uri="{FF2B5EF4-FFF2-40B4-BE49-F238E27FC236}">
                    <a16:creationId xmlns:a16="http://schemas.microsoft.com/office/drawing/2014/main" id="{91857B3B-1B8D-2F67-2FC6-B04AC5CEB74B}"/>
                  </a:ext>
                </a:extLst>
              </p:cNvPr>
              <p:cNvSpPr/>
              <p:nvPr/>
            </p:nvSpPr>
            <p:spPr>
              <a:xfrm>
                <a:off x="6861533" y="4692508"/>
                <a:ext cx="9970" cy="33568"/>
              </a:xfrm>
              <a:custGeom>
                <a:avLst/>
                <a:gdLst>
                  <a:gd name="connsiteX0" fmla="*/ 1511 w 1723"/>
                  <a:gd name="connsiteY0" fmla="*/ 5049 h 5124"/>
                  <a:gd name="connsiteX1" fmla="*/ 625 w 1723"/>
                  <a:gd name="connsiteY1" fmla="*/ -75 h 5124"/>
                  <a:gd name="connsiteX2" fmla="*/ -213 w 1723"/>
                  <a:gd name="connsiteY2" fmla="*/ 4745 h 5124"/>
                </a:gdLst>
                <a:ahLst/>
                <a:cxnLst>
                  <a:cxn ang="0">
                    <a:pos x="connsiteX0" y="connsiteY0"/>
                  </a:cxn>
                  <a:cxn ang="0">
                    <a:pos x="connsiteX1" y="connsiteY1"/>
                  </a:cxn>
                  <a:cxn ang="0">
                    <a:pos x="connsiteX2" y="connsiteY2"/>
                  </a:cxn>
                </a:cxnLst>
                <a:rect l="l" t="t" r="r" b="b"/>
                <a:pathLst>
                  <a:path w="1723" h="5124">
                    <a:moveTo>
                      <a:pt x="1511" y="5049"/>
                    </a:moveTo>
                    <a:lnTo>
                      <a:pt x="625" y="-75"/>
                    </a:lnTo>
                    <a:lnTo>
                      <a:pt x="-213" y="4745"/>
                    </a:lnTo>
                    <a:close/>
                  </a:path>
                </a:pathLst>
              </a:custGeom>
              <a:solidFill>
                <a:srgbClr val="E0E0E0"/>
              </a:solidFill>
              <a:ln w="3175" cap="flat">
                <a:solidFill>
                  <a:srgbClr val="FFFFFF"/>
                </a:solidFill>
                <a:prstDash val="solid"/>
                <a:miter/>
              </a:ln>
            </p:spPr>
            <p:txBody>
              <a:bodyPr rtlCol="0" anchor="ctr"/>
              <a:lstStyle/>
              <a:p>
                <a:endParaRPr lang="en-GB"/>
              </a:p>
            </p:txBody>
          </p:sp>
          <p:sp>
            <p:nvSpPr>
              <p:cNvPr id="205" name="Freeform: Shape 204">
                <a:extLst>
                  <a:ext uri="{FF2B5EF4-FFF2-40B4-BE49-F238E27FC236}">
                    <a16:creationId xmlns:a16="http://schemas.microsoft.com/office/drawing/2014/main" id="{27932A41-452D-5ED0-5EC2-DA04A82CF1E7}"/>
                  </a:ext>
                </a:extLst>
              </p:cNvPr>
              <p:cNvSpPr/>
              <p:nvPr/>
            </p:nvSpPr>
            <p:spPr>
              <a:xfrm>
                <a:off x="6437878" y="4247268"/>
                <a:ext cx="75557" cy="110385"/>
              </a:xfrm>
              <a:custGeom>
                <a:avLst/>
                <a:gdLst>
                  <a:gd name="connsiteX0" fmla="*/ 5635 w 13058"/>
                  <a:gd name="connsiteY0" fmla="*/ 16775 h 16849"/>
                  <a:gd name="connsiteX1" fmla="*/ 10398 w 13058"/>
                  <a:gd name="connsiteY1" fmla="*/ 15860 h 16849"/>
                  <a:gd name="connsiteX2" fmla="*/ 12846 w 13058"/>
                  <a:gd name="connsiteY2" fmla="*/ 11717 h 16849"/>
                  <a:gd name="connsiteX3" fmla="*/ 11007 w 13058"/>
                  <a:gd name="connsiteY3" fmla="*/ 7288 h 16849"/>
                  <a:gd name="connsiteX4" fmla="*/ 7426 w 13058"/>
                  <a:gd name="connsiteY4" fmla="*/ 3992 h 16849"/>
                  <a:gd name="connsiteX5" fmla="*/ 4930 w 13058"/>
                  <a:gd name="connsiteY5" fmla="*/ -75 h 16849"/>
                  <a:gd name="connsiteX6" fmla="*/ 1063 w 13058"/>
                  <a:gd name="connsiteY6" fmla="*/ 3382 h 16849"/>
                  <a:gd name="connsiteX7" fmla="*/ -213 w 13058"/>
                  <a:gd name="connsiteY7" fmla="*/ 8021 h 16849"/>
                  <a:gd name="connsiteX8" fmla="*/ 2921 w 13058"/>
                  <a:gd name="connsiteY8" fmla="*/ 11631 h 16849"/>
                  <a:gd name="connsiteX9" fmla="*/ 4321 w 13058"/>
                  <a:gd name="connsiteY9" fmla="*/ 16365 h 16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58" h="16849">
                    <a:moveTo>
                      <a:pt x="5635" y="16775"/>
                    </a:moveTo>
                    <a:lnTo>
                      <a:pt x="10398" y="15860"/>
                    </a:lnTo>
                    <a:lnTo>
                      <a:pt x="12846" y="11717"/>
                    </a:lnTo>
                    <a:lnTo>
                      <a:pt x="11007" y="7288"/>
                    </a:lnTo>
                    <a:lnTo>
                      <a:pt x="7426" y="3992"/>
                    </a:lnTo>
                    <a:lnTo>
                      <a:pt x="4930" y="-75"/>
                    </a:lnTo>
                    <a:lnTo>
                      <a:pt x="1063" y="3382"/>
                    </a:lnTo>
                    <a:lnTo>
                      <a:pt x="-213" y="8021"/>
                    </a:lnTo>
                    <a:lnTo>
                      <a:pt x="2921" y="11631"/>
                    </a:lnTo>
                    <a:lnTo>
                      <a:pt x="4321" y="16365"/>
                    </a:lnTo>
                    <a:close/>
                  </a:path>
                </a:pathLst>
              </a:custGeom>
              <a:solidFill>
                <a:srgbClr val="B5E2FF"/>
              </a:solidFill>
              <a:ln w="3175" cap="flat">
                <a:solidFill>
                  <a:srgbClr val="FFFFFF"/>
                </a:solidFill>
                <a:prstDash val="solid"/>
                <a:miter/>
              </a:ln>
            </p:spPr>
            <p:txBody>
              <a:bodyPr rtlCol="0" anchor="ctr"/>
              <a:lstStyle/>
              <a:p>
                <a:endParaRPr lang="en-GB"/>
              </a:p>
            </p:txBody>
          </p:sp>
          <p:sp>
            <p:nvSpPr>
              <p:cNvPr id="206" name="Freeform: Shape 205">
                <a:extLst>
                  <a:ext uri="{FF2B5EF4-FFF2-40B4-BE49-F238E27FC236}">
                    <a16:creationId xmlns:a16="http://schemas.microsoft.com/office/drawing/2014/main" id="{A7C698A1-DA2E-1925-8A71-E2DCD18F4706}"/>
                  </a:ext>
                </a:extLst>
              </p:cNvPr>
              <p:cNvSpPr/>
              <p:nvPr/>
            </p:nvSpPr>
            <p:spPr>
              <a:xfrm>
                <a:off x="5310746" y="3624432"/>
                <a:ext cx="49709" cy="35319"/>
              </a:xfrm>
              <a:custGeom>
                <a:avLst/>
                <a:gdLst>
                  <a:gd name="connsiteX0" fmla="*/ -213 w 8591"/>
                  <a:gd name="connsiteY0" fmla="*/ 5316 h 5391"/>
                  <a:gd name="connsiteX1" fmla="*/ 4530 w 8591"/>
                  <a:gd name="connsiteY1" fmla="*/ 3687 h 5391"/>
                  <a:gd name="connsiteX2" fmla="*/ 8378 w 8591"/>
                  <a:gd name="connsiteY2" fmla="*/ -75 h 5391"/>
                  <a:gd name="connsiteX3" fmla="*/ 3007 w 8591"/>
                  <a:gd name="connsiteY3" fmla="*/ 401 h 5391"/>
                  <a:gd name="connsiteX4" fmla="*/ 130 w 8591"/>
                  <a:gd name="connsiteY4" fmla="*/ 4516 h 5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1" h="5391">
                    <a:moveTo>
                      <a:pt x="-213" y="5316"/>
                    </a:moveTo>
                    <a:lnTo>
                      <a:pt x="4530" y="3687"/>
                    </a:lnTo>
                    <a:lnTo>
                      <a:pt x="8378" y="-75"/>
                    </a:lnTo>
                    <a:lnTo>
                      <a:pt x="3007" y="401"/>
                    </a:lnTo>
                    <a:lnTo>
                      <a:pt x="130" y="4516"/>
                    </a:lnTo>
                    <a:close/>
                  </a:path>
                </a:pathLst>
              </a:custGeom>
              <a:solidFill>
                <a:srgbClr val="E0E0E0"/>
              </a:solidFill>
              <a:ln w="3175" cap="flat">
                <a:solidFill>
                  <a:srgbClr val="FFFFFF"/>
                </a:solidFill>
                <a:prstDash val="solid"/>
                <a:miter/>
              </a:ln>
            </p:spPr>
            <p:txBody>
              <a:bodyPr rtlCol="0" anchor="ctr"/>
              <a:lstStyle/>
              <a:p>
                <a:endParaRPr lang="en-GB"/>
              </a:p>
            </p:txBody>
          </p:sp>
          <p:sp>
            <p:nvSpPr>
              <p:cNvPr id="207" name="Freeform: Shape 206">
                <a:extLst>
                  <a:ext uri="{FF2B5EF4-FFF2-40B4-BE49-F238E27FC236}">
                    <a16:creationId xmlns:a16="http://schemas.microsoft.com/office/drawing/2014/main" id="{BD44B3C5-4D2B-4D7D-F24F-421C7B5955F7}"/>
                  </a:ext>
                </a:extLst>
              </p:cNvPr>
              <p:cNvSpPr/>
              <p:nvPr/>
            </p:nvSpPr>
            <p:spPr>
              <a:xfrm>
                <a:off x="8748129" y="4504804"/>
                <a:ext cx="389157" cy="466079"/>
              </a:xfrm>
              <a:custGeom>
                <a:avLst/>
                <a:gdLst>
                  <a:gd name="connsiteX0" fmla="*/ 37230 w 67256"/>
                  <a:gd name="connsiteY0" fmla="*/ 71067 h 71142"/>
                  <a:gd name="connsiteX1" fmla="*/ 42936 w 67256"/>
                  <a:gd name="connsiteY1" fmla="*/ 70296 h 71142"/>
                  <a:gd name="connsiteX2" fmla="*/ 42040 w 67256"/>
                  <a:gd name="connsiteY2" fmla="*/ 65571 h 71142"/>
                  <a:gd name="connsiteX3" fmla="*/ 46136 w 67256"/>
                  <a:gd name="connsiteY3" fmla="*/ 62647 h 71142"/>
                  <a:gd name="connsiteX4" fmla="*/ 48927 w 67256"/>
                  <a:gd name="connsiteY4" fmla="*/ 58704 h 71142"/>
                  <a:gd name="connsiteX5" fmla="*/ 51108 w 67256"/>
                  <a:gd name="connsiteY5" fmla="*/ 53932 h 71142"/>
                  <a:gd name="connsiteX6" fmla="*/ 48556 w 67256"/>
                  <a:gd name="connsiteY6" fmla="*/ 49722 h 71142"/>
                  <a:gd name="connsiteX7" fmla="*/ 51689 w 67256"/>
                  <a:gd name="connsiteY7" fmla="*/ 45731 h 71142"/>
                  <a:gd name="connsiteX8" fmla="*/ 56661 w 67256"/>
                  <a:gd name="connsiteY8" fmla="*/ 48512 h 71142"/>
                  <a:gd name="connsiteX9" fmla="*/ 62262 w 67256"/>
                  <a:gd name="connsiteY9" fmla="*/ 50036 h 71142"/>
                  <a:gd name="connsiteX10" fmla="*/ 67043 w 67256"/>
                  <a:gd name="connsiteY10" fmla="*/ 49150 h 71142"/>
                  <a:gd name="connsiteX11" fmla="*/ 66833 w 67256"/>
                  <a:gd name="connsiteY11" fmla="*/ 44340 h 71142"/>
                  <a:gd name="connsiteX12" fmla="*/ 65557 w 67256"/>
                  <a:gd name="connsiteY12" fmla="*/ 39578 h 71142"/>
                  <a:gd name="connsiteX13" fmla="*/ 61243 w 67256"/>
                  <a:gd name="connsiteY13" fmla="*/ 36911 h 71142"/>
                  <a:gd name="connsiteX14" fmla="*/ 58442 w 67256"/>
                  <a:gd name="connsiteY14" fmla="*/ 33015 h 71142"/>
                  <a:gd name="connsiteX15" fmla="*/ 57261 w 67256"/>
                  <a:gd name="connsiteY15" fmla="*/ 28309 h 71142"/>
                  <a:gd name="connsiteX16" fmla="*/ 52089 w 67256"/>
                  <a:gd name="connsiteY16" fmla="*/ 26300 h 71142"/>
                  <a:gd name="connsiteX17" fmla="*/ 48660 w 67256"/>
                  <a:gd name="connsiteY17" fmla="*/ 22814 h 71142"/>
                  <a:gd name="connsiteX18" fmla="*/ 48441 w 67256"/>
                  <a:gd name="connsiteY18" fmla="*/ 17642 h 71142"/>
                  <a:gd name="connsiteX19" fmla="*/ 47070 w 67256"/>
                  <a:gd name="connsiteY19" fmla="*/ 12327 h 71142"/>
                  <a:gd name="connsiteX20" fmla="*/ 42154 w 67256"/>
                  <a:gd name="connsiteY20" fmla="*/ 12431 h 71142"/>
                  <a:gd name="connsiteX21" fmla="*/ 39278 w 67256"/>
                  <a:gd name="connsiteY21" fmla="*/ 8326 h 71142"/>
                  <a:gd name="connsiteX22" fmla="*/ 34182 w 67256"/>
                  <a:gd name="connsiteY22" fmla="*/ 7516 h 71142"/>
                  <a:gd name="connsiteX23" fmla="*/ 29582 w 67256"/>
                  <a:gd name="connsiteY23" fmla="*/ 5964 h 71142"/>
                  <a:gd name="connsiteX24" fmla="*/ 24676 w 67256"/>
                  <a:gd name="connsiteY24" fmla="*/ 3983 h 71142"/>
                  <a:gd name="connsiteX25" fmla="*/ 19590 w 67256"/>
                  <a:gd name="connsiteY25" fmla="*/ 1630 h 71142"/>
                  <a:gd name="connsiteX26" fmla="*/ 14913 w 67256"/>
                  <a:gd name="connsiteY26" fmla="*/ -75 h 71142"/>
                  <a:gd name="connsiteX27" fmla="*/ 10026 w 67256"/>
                  <a:gd name="connsiteY27" fmla="*/ 1059 h 71142"/>
                  <a:gd name="connsiteX28" fmla="*/ 5255 w 67256"/>
                  <a:gd name="connsiteY28" fmla="*/ 1563 h 71142"/>
                  <a:gd name="connsiteX29" fmla="*/ -213 w 67256"/>
                  <a:gd name="connsiteY29" fmla="*/ 1658 h 71142"/>
                  <a:gd name="connsiteX30" fmla="*/ 1492 w 67256"/>
                  <a:gd name="connsiteY30" fmla="*/ 6164 h 71142"/>
                  <a:gd name="connsiteX31" fmla="*/ 5702 w 67256"/>
                  <a:gd name="connsiteY31" fmla="*/ 8440 h 71142"/>
                  <a:gd name="connsiteX32" fmla="*/ 8407 w 67256"/>
                  <a:gd name="connsiteY32" fmla="*/ 12431 h 71142"/>
                  <a:gd name="connsiteX33" fmla="*/ 10989 w 67256"/>
                  <a:gd name="connsiteY33" fmla="*/ 16575 h 71142"/>
                  <a:gd name="connsiteX34" fmla="*/ 13894 w 67256"/>
                  <a:gd name="connsiteY34" fmla="*/ 20889 h 71142"/>
                  <a:gd name="connsiteX35" fmla="*/ 17780 w 67256"/>
                  <a:gd name="connsiteY35" fmla="*/ 23957 h 71142"/>
                  <a:gd name="connsiteX36" fmla="*/ 20637 w 67256"/>
                  <a:gd name="connsiteY36" fmla="*/ 27938 h 71142"/>
                  <a:gd name="connsiteX37" fmla="*/ 23886 w 67256"/>
                  <a:gd name="connsiteY37" fmla="*/ 31767 h 71142"/>
                  <a:gd name="connsiteX38" fmla="*/ 27905 w 67256"/>
                  <a:gd name="connsiteY38" fmla="*/ 34386 h 71142"/>
                  <a:gd name="connsiteX39" fmla="*/ 30705 w 67256"/>
                  <a:gd name="connsiteY39" fmla="*/ 38387 h 71142"/>
                  <a:gd name="connsiteX40" fmla="*/ 33248 w 67256"/>
                  <a:gd name="connsiteY40" fmla="*/ 42635 h 71142"/>
                  <a:gd name="connsiteX41" fmla="*/ 34353 w 67256"/>
                  <a:gd name="connsiteY41" fmla="*/ 47312 h 71142"/>
                  <a:gd name="connsiteX42" fmla="*/ 33077 w 67256"/>
                  <a:gd name="connsiteY42" fmla="*/ 51960 h 71142"/>
                  <a:gd name="connsiteX43" fmla="*/ 32744 w 67256"/>
                  <a:gd name="connsiteY43" fmla="*/ 56884 h 71142"/>
                  <a:gd name="connsiteX44" fmla="*/ 34258 w 67256"/>
                  <a:gd name="connsiteY44" fmla="*/ 61428 h 71142"/>
                  <a:gd name="connsiteX45" fmla="*/ 35677 w 67256"/>
                  <a:gd name="connsiteY45" fmla="*/ 66200 h 71142"/>
                  <a:gd name="connsiteX46" fmla="*/ 36678 w 67256"/>
                  <a:gd name="connsiteY46" fmla="*/ 70905 h 71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7256" h="71142">
                    <a:moveTo>
                      <a:pt x="37230" y="71067"/>
                    </a:moveTo>
                    <a:lnTo>
                      <a:pt x="42936" y="70296"/>
                    </a:lnTo>
                    <a:lnTo>
                      <a:pt x="42040" y="65571"/>
                    </a:lnTo>
                    <a:lnTo>
                      <a:pt x="46136" y="62647"/>
                    </a:lnTo>
                    <a:lnTo>
                      <a:pt x="48927" y="58704"/>
                    </a:lnTo>
                    <a:lnTo>
                      <a:pt x="51108" y="53932"/>
                    </a:lnTo>
                    <a:lnTo>
                      <a:pt x="48556" y="49722"/>
                    </a:lnTo>
                    <a:lnTo>
                      <a:pt x="51689" y="45731"/>
                    </a:lnTo>
                    <a:lnTo>
                      <a:pt x="56661" y="48512"/>
                    </a:lnTo>
                    <a:lnTo>
                      <a:pt x="62262" y="50036"/>
                    </a:lnTo>
                    <a:lnTo>
                      <a:pt x="67043" y="49150"/>
                    </a:lnTo>
                    <a:lnTo>
                      <a:pt x="66833" y="44340"/>
                    </a:lnTo>
                    <a:lnTo>
                      <a:pt x="65557" y="39578"/>
                    </a:lnTo>
                    <a:lnTo>
                      <a:pt x="61243" y="36911"/>
                    </a:lnTo>
                    <a:lnTo>
                      <a:pt x="58442" y="33015"/>
                    </a:lnTo>
                    <a:lnTo>
                      <a:pt x="57261" y="28309"/>
                    </a:lnTo>
                    <a:lnTo>
                      <a:pt x="52089" y="26300"/>
                    </a:lnTo>
                    <a:lnTo>
                      <a:pt x="48660" y="22814"/>
                    </a:lnTo>
                    <a:lnTo>
                      <a:pt x="48441" y="17642"/>
                    </a:lnTo>
                    <a:lnTo>
                      <a:pt x="47070" y="12327"/>
                    </a:lnTo>
                    <a:lnTo>
                      <a:pt x="42154" y="12431"/>
                    </a:lnTo>
                    <a:lnTo>
                      <a:pt x="39278" y="8326"/>
                    </a:lnTo>
                    <a:lnTo>
                      <a:pt x="34182" y="7516"/>
                    </a:lnTo>
                    <a:lnTo>
                      <a:pt x="29582" y="5964"/>
                    </a:lnTo>
                    <a:lnTo>
                      <a:pt x="24676" y="3983"/>
                    </a:lnTo>
                    <a:lnTo>
                      <a:pt x="19590" y="1630"/>
                    </a:lnTo>
                    <a:lnTo>
                      <a:pt x="14913" y="-75"/>
                    </a:lnTo>
                    <a:lnTo>
                      <a:pt x="10026" y="1059"/>
                    </a:lnTo>
                    <a:lnTo>
                      <a:pt x="5255" y="1563"/>
                    </a:lnTo>
                    <a:lnTo>
                      <a:pt x="-213" y="1658"/>
                    </a:lnTo>
                    <a:lnTo>
                      <a:pt x="1492" y="6164"/>
                    </a:lnTo>
                    <a:lnTo>
                      <a:pt x="5702" y="8440"/>
                    </a:lnTo>
                    <a:lnTo>
                      <a:pt x="8407" y="12431"/>
                    </a:lnTo>
                    <a:lnTo>
                      <a:pt x="10989" y="16575"/>
                    </a:lnTo>
                    <a:lnTo>
                      <a:pt x="13894" y="20889"/>
                    </a:lnTo>
                    <a:lnTo>
                      <a:pt x="17780" y="23957"/>
                    </a:lnTo>
                    <a:lnTo>
                      <a:pt x="20637" y="27938"/>
                    </a:lnTo>
                    <a:lnTo>
                      <a:pt x="23886" y="31767"/>
                    </a:lnTo>
                    <a:lnTo>
                      <a:pt x="27905" y="34386"/>
                    </a:lnTo>
                    <a:lnTo>
                      <a:pt x="30705" y="38387"/>
                    </a:lnTo>
                    <a:lnTo>
                      <a:pt x="33248" y="42635"/>
                    </a:lnTo>
                    <a:lnTo>
                      <a:pt x="34353" y="47312"/>
                    </a:lnTo>
                    <a:lnTo>
                      <a:pt x="33077" y="51960"/>
                    </a:lnTo>
                    <a:lnTo>
                      <a:pt x="32744" y="56884"/>
                    </a:lnTo>
                    <a:lnTo>
                      <a:pt x="34258" y="61428"/>
                    </a:lnTo>
                    <a:lnTo>
                      <a:pt x="35677" y="66200"/>
                    </a:lnTo>
                    <a:lnTo>
                      <a:pt x="36678" y="70905"/>
                    </a:lnTo>
                    <a:close/>
                  </a:path>
                </a:pathLst>
              </a:custGeom>
              <a:solidFill>
                <a:srgbClr val="E0E0E0"/>
              </a:solidFill>
              <a:ln w="3175" cap="flat">
                <a:solidFill>
                  <a:srgbClr val="FFFFFF"/>
                </a:solidFill>
                <a:prstDash val="solid"/>
                <a:miter/>
              </a:ln>
            </p:spPr>
            <p:txBody>
              <a:bodyPr rtlCol="0" anchor="ctr"/>
              <a:lstStyle/>
              <a:p>
                <a:endParaRPr lang="en-GB"/>
              </a:p>
            </p:txBody>
          </p:sp>
          <p:sp>
            <p:nvSpPr>
              <p:cNvPr id="208" name="Freeform: Shape 207">
                <a:extLst>
                  <a:ext uri="{FF2B5EF4-FFF2-40B4-BE49-F238E27FC236}">
                    <a16:creationId xmlns:a16="http://schemas.microsoft.com/office/drawing/2014/main" id="{6FAFA160-F9E1-711E-743F-DFECE181342B}"/>
                  </a:ext>
                </a:extLst>
              </p:cNvPr>
              <p:cNvSpPr/>
              <p:nvPr/>
            </p:nvSpPr>
            <p:spPr>
              <a:xfrm>
                <a:off x="7501846" y="6458112"/>
                <a:ext cx="15871" cy="25519"/>
              </a:xfrm>
              <a:custGeom>
                <a:avLst/>
                <a:gdLst>
                  <a:gd name="connsiteX0" fmla="*/ 2530 w 2743"/>
                  <a:gd name="connsiteY0" fmla="*/ 3821 h 3895"/>
                  <a:gd name="connsiteX1" fmla="*/ -213 w 2743"/>
                  <a:gd name="connsiteY1" fmla="*/ -75 h 3895"/>
                  <a:gd name="connsiteX2" fmla="*/ 2530 w 2743"/>
                  <a:gd name="connsiteY2" fmla="*/ 3821 h 3895"/>
                </a:gdLst>
                <a:ahLst/>
                <a:cxnLst>
                  <a:cxn ang="0">
                    <a:pos x="connsiteX0" y="connsiteY0"/>
                  </a:cxn>
                  <a:cxn ang="0">
                    <a:pos x="connsiteX1" y="connsiteY1"/>
                  </a:cxn>
                  <a:cxn ang="0">
                    <a:pos x="connsiteX2" y="connsiteY2"/>
                  </a:cxn>
                </a:cxnLst>
                <a:rect l="l" t="t" r="r" b="b"/>
                <a:pathLst>
                  <a:path w="2743" h="3895">
                    <a:moveTo>
                      <a:pt x="2530" y="3821"/>
                    </a:moveTo>
                    <a:lnTo>
                      <a:pt x="-213" y="-75"/>
                    </a:lnTo>
                    <a:lnTo>
                      <a:pt x="2530" y="3821"/>
                    </a:lnTo>
                    <a:close/>
                  </a:path>
                </a:pathLst>
              </a:custGeom>
              <a:solidFill>
                <a:srgbClr val="E0E0E0"/>
              </a:solidFill>
              <a:ln w="3175" cap="flat">
                <a:solidFill>
                  <a:srgbClr val="FFFFFF"/>
                </a:solidFill>
                <a:prstDash val="solid"/>
                <a:miter/>
              </a:ln>
            </p:spPr>
            <p:txBody>
              <a:bodyPr rtlCol="0" anchor="ctr"/>
              <a:lstStyle/>
              <a:p>
                <a:endParaRPr lang="en-GB"/>
              </a:p>
            </p:txBody>
          </p:sp>
          <p:sp>
            <p:nvSpPr>
              <p:cNvPr id="209" name="Freeform: Shape 208">
                <a:extLst>
                  <a:ext uri="{FF2B5EF4-FFF2-40B4-BE49-F238E27FC236}">
                    <a16:creationId xmlns:a16="http://schemas.microsoft.com/office/drawing/2014/main" id="{672139AF-4EA5-5B6A-29A1-D3755359F29B}"/>
                  </a:ext>
                </a:extLst>
              </p:cNvPr>
              <p:cNvSpPr/>
              <p:nvPr/>
            </p:nvSpPr>
            <p:spPr>
              <a:xfrm>
                <a:off x="6181873" y="3748365"/>
                <a:ext cx="396101" cy="410164"/>
              </a:xfrm>
              <a:custGeom>
                <a:avLst/>
                <a:gdLst>
                  <a:gd name="connsiteX0" fmla="*/ 25171 w 68456"/>
                  <a:gd name="connsiteY0" fmla="*/ 5983 h 62607"/>
                  <a:gd name="connsiteX1" fmla="*/ 29372 w 68456"/>
                  <a:gd name="connsiteY1" fmla="*/ 3659 h 62607"/>
                  <a:gd name="connsiteX2" fmla="*/ 24914 w 68456"/>
                  <a:gd name="connsiteY2" fmla="*/ 5630 h 62607"/>
                  <a:gd name="connsiteX3" fmla="*/ 22666 w 68456"/>
                  <a:gd name="connsiteY3" fmla="*/ 11079 h 62607"/>
                  <a:gd name="connsiteX4" fmla="*/ 26162 w 68456"/>
                  <a:gd name="connsiteY4" fmla="*/ 7831 h 62607"/>
                  <a:gd name="connsiteX5" fmla="*/ 22561 w 68456"/>
                  <a:gd name="connsiteY5" fmla="*/ 10946 h 62607"/>
                  <a:gd name="connsiteX6" fmla="*/ 30848 w 68456"/>
                  <a:gd name="connsiteY6" fmla="*/ 2735 h 62607"/>
                  <a:gd name="connsiteX7" fmla="*/ 35839 w 68456"/>
                  <a:gd name="connsiteY7" fmla="*/ 1421 h 62607"/>
                  <a:gd name="connsiteX8" fmla="*/ 30239 w 68456"/>
                  <a:gd name="connsiteY8" fmla="*/ 2430 h 62607"/>
                  <a:gd name="connsiteX9" fmla="*/ 39583 w 68456"/>
                  <a:gd name="connsiteY9" fmla="*/ 935 h 62607"/>
                  <a:gd name="connsiteX10" fmla="*/ 44726 w 68456"/>
                  <a:gd name="connsiteY10" fmla="*/ 230 h 62607"/>
                  <a:gd name="connsiteX11" fmla="*/ 39897 w 68456"/>
                  <a:gd name="connsiteY11" fmla="*/ -75 h 62607"/>
                  <a:gd name="connsiteX12" fmla="*/ 8493 w 68456"/>
                  <a:gd name="connsiteY12" fmla="*/ 52065 h 62607"/>
                  <a:gd name="connsiteX13" fmla="*/ 14418 w 68456"/>
                  <a:gd name="connsiteY13" fmla="*/ 49103 h 62607"/>
                  <a:gd name="connsiteX14" fmla="*/ 9817 w 68456"/>
                  <a:gd name="connsiteY14" fmla="*/ 47512 h 62607"/>
                  <a:gd name="connsiteX15" fmla="*/ 5007 w 68456"/>
                  <a:gd name="connsiteY15" fmla="*/ 48664 h 62607"/>
                  <a:gd name="connsiteX16" fmla="*/ -213 w 68456"/>
                  <a:gd name="connsiteY16" fmla="*/ 47845 h 62607"/>
                  <a:gd name="connsiteX17" fmla="*/ 4388 w 68456"/>
                  <a:gd name="connsiteY17" fmla="*/ 50350 h 62607"/>
                  <a:gd name="connsiteX18" fmla="*/ 46021 w 68456"/>
                  <a:gd name="connsiteY18" fmla="*/ 62533 h 62607"/>
                  <a:gd name="connsiteX19" fmla="*/ 49326 w 68456"/>
                  <a:gd name="connsiteY19" fmla="*/ 58990 h 62607"/>
                  <a:gd name="connsiteX20" fmla="*/ 45526 w 68456"/>
                  <a:gd name="connsiteY20" fmla="*/ 55999 h 62607"/>
                  <a:gd name="connsiteX21" fmla="*/ 50022 w 68456"/>
                  <a:gd name="connsiteY21" fmla="*/ 53522 h 62607"/>
                  <a:gd name="connsiteX22" fmla="*/ 51270 w 68456"/>
                  <a:gd name="connsiteY22" fmla="*/ 48836 h 62607"/>
                  <a:gd name="connsiteX23" fmla="*/ 50260 w 68456"/>
                  <a:gd name="connsiteY23" fmla="*/ 43807 h 62607"/>
                  <a:gd name="connsiteX24" fmla="*/ 47060 w 68456"/>
                  <a:gd name="connsiteY24" fmla="*/ 39825 h 62607"/>
                  <a:gd name="connsiteX25" fmla="*/ 50069 w 68456"/>
                  <a:gd name="connsiteY25" fmla="*/ 36120 h 62607"/>
                  <a:gd name="connsiteX26" fmla="*/ 54584 w 68456"/>
                  <a:gd name="connsiteY26" fmla="*/ 37749 h 62607"/>
                  <a:gd name="connsiteX27" fmla="*/ 59433 w 68456"/>
                  <a:gd name="connsiteY27" fmla="*/ 35749 h 62607"/>
                  <a:gd name="connsiteX28" fmla="*/ 60871 w 68456"/>
                  <a:gd name="connsiteY28" fmla="*/ 30986 h 62607"/>
                  <a:gd name="connsiteX29" fmla="*/ 65195 w 68456"/>
                  <a:gd name="connsiteY29" fmla="*/ 28452 h 62607"/>
                  <a:gd name="connsiteX30" fmla="*/ 65034 w 68456"/>
                  <a:gd name="connsiteY30" fmla="*/ 23328 h 62607"/>
                  <a:gd name="connsiteX31" fmla="*/ 59414 w 68456"/>
                  <a:gd name="connsiteY31" fmla="*/ 22528 h 62607"/>
                  <a:gd name="connsiteX32" fmla="*/ 62452 w 68456"/>
                  <a:gd name="connsiteY32" fmla="*/ 18785 h 62607"/>
                  <a:gd name="connsiteX33" fmla="*/ 65957 w 68456"/>
                  <a:gd name="connsiteY33" fmla="*/ 15003 h 62607"/>
                  <a:gd name="connsiteX34" fmla="*/ 68243 w 68456"/>
                  <a:gd name="connsiteY34" fmla="*/ 10783 h 62607"/>
                  <a:gd name="connsiteX35" fmla="*/ 68243 w 68456"/>
                  <a:gd name="connsiteY35" fmla="*/ 5926 h 62607"/>
                  <a:gd name="connsiteX36" fmla="*/ 63938 w 68456"/>
                  <a:gd name="connsiteY36" fmla="*/ 3449 h 62607"/>
                  <a:gd name="connsiteX37" fmla="*/ 60509 w 68456"/>
                  <a:gd name="connsiteY37" fmla="*/ 77 h 62607"/>
                  <a:gd name="connsiteX38" fmla="*/ 55366 w 68456"/>
                  <a:gd name="connsiteY38" fmla="*/ 897 h 62607"/>
                  <a:gd name="connsiteX39" fmla="*/ 50412 w 68456"/>
                  <a:gd name="connsiteY39" fmla="*/ 1192 h 62607"/>
                  <a:gd name="connsiteX40" fmla="*/ 45545 w 68456"/>
                  <a:gd name="connsiteY40" fmla="*/ 1516 h 62607"/>
                  <a:gd name="connsiteX41" fmla="*/ 40278 w 68456"/>
                  <a:gd name="connsiteY41" fmla="*/ 3202 h 62607"/>
                  <a:gd name="connsiteX42" fmla="*/ 35773 w 68456"/>
                  <a:gd name="connsiteY42" fmla="*/ 5592 h 62607"/>
                  <a:gd name="connsiteX43" fmla="*/ 31125 w 68456"/>
                  <a:gd name="connsiteY43" fmla="*/ 10469 h 62607"/>
                  <a:gd name="connsiteX44" fmla="*/ 26762 w 68456"/>
                  <a:gd name="connsiteY44" fmla="*/ 12917 h 62607"/>
                  <a:gd name="connsiteX45" fmla="*/ 22028 w 68456"/>
                  <a:gd name="connsiteY45" fmla="*/ 14851 h 62607"/>
                  <a:gd name="connsiteX46" fmla="*/ 20990 w 68456"/>
                  <a:gd name="connsiteY46" fmla="*/ 19575 h 62607"/>
                  <a:gd name="connsiteX47" fmla="*/ 18685 w 68456"/>
                  <a:gd name="connsiteY47" fmla="*/ 26462 h 62607"/>
                  <a:gd name="connsiteX48" fmla="*/ 15417 w 68456"/>
                  <a:gd name="connsiteY48" fmla="*/ 30891 h 62607"/>
                  <a:gd name="connsiteX49" fmla="*/ 11779 w 68456"/>
                  <a:gd name="connsiteY49" fmla="*/ 34148 h 62607"/>
                  <a:gd name="connsiteX50" fmla="*/ 7721 w 68456"/>
                  <a:gd name="connsiteY50" fmla="*/ 37892 h 62607"/>
                  <a:gd name="connsiteX51" fmla="*/ 4883 w 68456"/>
                  <a:gd name="connsiteY51" fmla="*/ 42045 h 62607"/>
                  <a:gd name="connsiteX52" fmla="*/ -194 w 68456"/>
                  <a:gd name="connsiteY52" fmla="*/ 44388 h 62607"/>
                  <a:gd name="connsiteX53" fmla="*/ 4312 w 68456"/>
                  <a:gd name="connsiteY53" fmla="*/ 46236 h 62607"/>
                  <a:gd name="connsiteX54" fmla="*/ 9512 w 68456"/>
                  <a:gd name="connsiteY54" fmla="*/ 46321 h 62607"/>
                  <a:gd name="connsiteX55" fmla="*/ 14380 w 68456"/>
                  <a:gd name="connsiteY55" fmla="*/ 47693 h 62607"/>
                  <a:gd name="connsiteX56" fmla="*/ 18961 w 68456"/>
                  <a:gd name="connsiteY56" fmla="*/ 46026 h 62607"/>
                  <a:gd name="connsiteX57" fmla="*/ 23809 w 68456"/>
                  <a:gd name="connsiteY57" fmla="*/ 46007 h 62607"/>
                  <a:gd name="connsiteX58" fmla="*/ 29096 w 68456"/>
                  <a:gd name="connsiteY58" fmla="*/ 46521 h 62607"/>
                  <a:gd name="connsiteX59" fmla="*/ 33439 w 68456"/>
                  <a:gd name="connsiteY59" fmla="*/ 49807 h 62607"/>
                  <a:gd name="connsiteX60" fmla="*/ 38678 w 68456"/>
                  <a:gd name="connsiteY60" fmla="*/ 50274 h 62607"/>
                  <a:gd name="connsiteX61" fmla="*/ 42945 w 68456"/>
                  <a:gd name="connsiteY61" fmla="*/ 52474 h 62607"/>
                  <a:gd name="connsiteX62" fmla="*/ 42869 w 68456"/>
                  <a:gd name="connsiteY62" fmla="*/ 57323 h 62607"/>
                  <a:gd name="connsiteX63" fmla="*/ 42059 w 68456"/>
                  <a:gd name="connsiteY63" fmla="*/ 62361 h 6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8456" h="62607">
                    <a:moveTo>
                      <a:pt x="25171" y="5983"/>
                    </a:moveTo>
                    <a:lnTo>
                      <a:pt x="29372" y="3659"/>
                    </a:lnTo>
                    <a:lnTo>
                      <a:pt x="24914" y="5630"/>
                    </a:lnTo>
                    <a:close/>
                    <a:moveTo>
                      <a:pt x="22666" y="11079"/>
                    </a:moveTo>
                    <a:lnTo>
                      <a:pt x="26162" y="7831"/>
                    </a:lnTo>
                    <a:lnTo>
                      <a:pt x="22561" y="10946"/>
                    </a:lnTo>
                    <a:close/>
                    <a:moveTo>
                      <a:pt x="30848" y="2735"/>
                    </a:moveTo>
                    <a:lnTo>
                      <a:pt x="35839" y="1421"/>
                    </a:lnTo>
                    <a:lnTo>
                      <a:pt x="30239" y="2430"/>
                    </a:lnTo>
                    <a:close/>
                    <a:moveTo>
                      <a:pt x="39583" y="935"/>
                    </a:moveTo>
                    <a:lnTo>
                      <a:pt x="44726" y="230"/>
                    </a:lnTo>
                    <a:lnTo>
                      <a:pt x="39897" y="-75"/>
                    </a:lnTo>
                    <a:close/>
                    <a:moveTo>
                      <a:pt x="8493" y="52065"/>
                    </a:moveTo>
                    <a:lnTo>
                      <a:pt x="14418" y="49103"/>
                    </a:lnTo>
                    <a:lnTo>
                      <a:pt x="9817" y="47512"/>
                    </a:lnTo>
                    <a:lnTo>
                      <a:pt x="5007" y="48664"/>
                    </a:lnTo>
                    <a:lnTo>
                      <a:pt x="-213" y="47845"/>
                    </a:lnTo>
                    <a:lnTo>
                      <a:pt x="4388" y="50350"/>
                    </a:lnTo>
                    <a:close/>
                    <a:moveTo>
                      <a:pt x="46021" y="62533"/>
                    </a:moveTo>
                    <a:lnTo>
                      <a:pt x="49326" y="58990"/>
                    </a:lnTo>
                    <a:lnTo>
                      <a:pt x="45526" y="55999"/>
                    </a:lnTo>
                    <a:lnTo>
                      <a:pt x="50022" y="53522"/>
                    </a:lnTo>
                    <a:lnTo>
                      <a:pt x="51270" y="48836"/>
                    </a:lnTo>
                    <a:lnTo>
                      <a:pt x="50260" y="43807"/>
                    </a:lnTo>
                    <a:lnTo>
                      <a:pt x="47060" y="39825"/>
                    </a:lnTo>
                    <a:lnTo>
                      <a:pt x="50069" y="36120"/>
                    </a:lnTo>
                    <a:lnTo>
                      <a:pt x="54584" y="37749"/>
                    </a:lnTo>
                    <a:lnTo>
                      <a:pt x="59433" y="35749"/>
                    </a:lnTo>
                    <a:lnTo>
                      <a:pt x="60871" y="30986"/>
                    </a:lnTo>
                    <a:lnTo>
                      <a:pt x="65195" y="28452"/>
                    </a:lnTo>
                    <a:lnTo>
                      <a:pt x="65034" y="23328"/>
                    </a:lnTo>
                    <a:lnTo>
                      <a:pt x="59414" y="22528"/>
                    </a:lnTo>
                    <a:lnTo>
                      <a:pt x="62452" y="18785"/>
                    </a:lnTo>
                    <a:lnTo>
                      <a:pt x="65957" y="15003"/>
                    </a:lnTo>
                    <a:lnTo>
                      <a:pt x="68243" y="10783"/>
                    </a:lnTo>
                    <a:lnTo>
                      <a:pt x="68243" y="5926"/>
                    </a:lnTo>
                    <a:lnTo>
                      <a:pt x="63938" y="3449"/>
                    </a:lnTo>
                    <a:lnTo>
                      <a:pt x="60509" y="77"/>
                    </a:lnTo>
                    <a:lnTo>
                      <a:pt x="55366" y="897"/>
                    </a:lnTo>
                    <a:lnTo>
                      <a:pt x="50412" y="1192"/>
                    </a:lnTo>
                    <a:lnTo>
                      <a:pt x="45545" y="1516"/>
                    </a:lnTo>
                    <a:lnTo>
                      <a:pt x="40278" y="3202"/>
                    </a:lnTo>
                    <a:lnTo>
                      <a:pt x="35773" y="5592"/>
                    </a:lnTo>
                    <a:lnTo>
                      <a:pt x="31125" y="10469"/>
                    </a:lnTo>
                    <a:lnTo>
                      <a:pt x="26762" y="12917"/>
                    </a:lnTo>
                    <a:lnTo>
                      <a:pt x="22028" y="14851"/>
                    </a:lnTo>
                    <a:lnTo>
                      <a:pt x="20990" y="19575"/>
                    </a:lnTo>
                    <a:lnTo>
                      <a:pt x="18685" y="26462"/>
                    </a:lnTo>
                    <a:lnTo>
                      <a:pt x="15417" y="30891"/>
                    </a:lnTo>
                    <a:lnTo>
                      <a:pt x="11779" y="34148"/>
                    </a:lnTo>
                    <a:lnTo>
                      <a:pt x="7721" y="37892"/>
                    </a:lnTo>
                    <a:lnTo>
                      <a:pt x="4883" y="42045"/>
                    </a:lnTo>
                    <a:lnTo>
                      <a:pt x="-194" y="44388"/>
                    </a:lnTo>
                    <a:lnTo>
                      <a:pt x="4312" y="46236"/>
                    </a:lnTo>
                    <a:lnTo>
                      <a:pt x="9512" y="46321"/>
                    </a:lnTo>
                    <a:lnTo>
                      <a:pt x="14380" y="47693"/>
                    </a:lnTo>
                    <a:lnTo>
                      <a:pt x="18961" y="46026"/>
                    </a:lnTo>
                    <a:lnTo>
                      <a:pt x="23809" y="46007"/>
                    </a:lnTo>
                    <a:lnTo>
                      <a:pt x="29096" y="46521"/>
                    </a:lnTo>
                    <a:lnTo>
                      <a:pt x="33439" y="49807"/>
                    </a:lnTo>
                    <a:lnTo>
                      <a:pt x="38678" y="50274"/>
                    </a:lnTo>
                    <a:lnTo>
                      <a:pt x="42945" y="52474"/>
                    </a:lnTo>
                    <a:lnTo>
                      <a:pt x="42869" y="57323"/>
                    </a:lnTo>
                    <a:lnTo>
                      <a:pt x="42059" y="62361"/>
                    </a:lnTo>
                    <a:close/>
                  </a:path>
                </a:pathLst>
              </a:custGeom>
              <a:solidFill>
                <a:srgbClr val="B5E2FF"/>
              </a:solidFill>
              <a:ln w="3175" cap="flat">
                <a:solidFill>
                  <a:srgbClr val="FFFFFF"/>
                </a:solidFill>
                <a:prstDash val="solid"/>
                <a:miter/>
              </a:ln>
            </p:spPr>
            <p:txBody>
              <a:bodyPr rtlCol="0" anchor="ctr"/>
              <a:lstStyle/>
              <a:p>
                <a:endParaRPr lang="en-GB"/>
              </a:p>
            </p:txBody>
          </p:sp>
          <p:sp>
            <p:nvSpPr>
              <p:cNvPr id="210" name="Freeform: Shape 209">
                <a:extLst>
                  <a:ext uri="{FF2B5EF4-FFF2-40B4-BE49-F238E27FC236}">
                    <a16:creationId xmlns:a16="http://schemas.microsoft.com/office/drawing/2014/main" id="{D3A82B42-D97A-F45D-6362-54CA368C4D0E}"/>
                  </a:ext>
                </a:extLst>
              </p:cNvPr>
              <p:cNvSpPr/>
              <p:nvPr/>
            </p:nvSpPr>
            <p:spPr>
              <a:xfrm>
                <a:off x="6298436" y="1245912"/>
                <a:ext cx="2298077" cy="1829814"/>
              </a:xfrm>
              <a:custGeom>
                <a:avLst/>
                <a:gdLst>
                  <a:gd name="connsiteX0" fmla="*/ 130251 w 397164"/>
                  <a:gd name="connsiteY0" fmla="*/ 62942 h 279301"/>
                  <a:gd name="connsiteX1" fmla="*/ 135776 w 397164"/>
                  <a:gd name="connsiteY1" fmla="*/ 61571 h 279301"/>
                  <a:gd name="connsiteX2" fmla="*/ 140319 w 397164"/>
                  <a:gd name="connsiteY2" fmla="*/ 58780 h 279301"/>
                  <a:gd name="connsiteX3" fmla="*/ 135280 w 397164"/>
                  <a:gd name="connsiteY3" fmla="*/ 57170 h 279301"/>
                  <a:gd name="connsiteX4" fmla="*/ 130299 w 397164"/>
                  <a:gd name="connsiteY4" fmla="*/ 58685 h 279301"/>
                  <a:gd name="connsiteX5" fmla="*/ 120669 w 397164"/>
                  <a:gd name="connsiteY5" fmla="*/ 67695 h 279301"/>
                  <a:gd name="connsiteX6" fmla="*/ 125432 w 397164"/>
                  <a:gd name="connsiteY6" fmla="*/ 64600 h 279301"/>
                  <a:gd name="connsiteX7" fmla="*/ 120155 w 397164"/>
                  <a:gd name="connsiteY7" fmla="*/ 66181 h 279301"/>
                  <a:gd name="connsiteX8" fmla="*/ 159388 w 397164"/>
                  <a:gd name="connsiteY8" fmla="*/ 46064 h 279301"/>
                  <a:gd name="connsiteX9" fmla="*/ 163560 w 397164"/>
                  <a:gd name="connsiteY9" fmla="*/ 43197 h 279301"/>
                  <a:gd name="connsiteX10" fmla="*/ 167780 w 397164"/>
                  <a:gd name="connsiteY10" fmla="*/ 40530 h 279301"/>
                  <a:gd name="connsiteX11" fmla="*/ 162455 w 397164"/>
                  <a:gd name="connsiteY11" fmla="*/ 40597 h 279301"/>
                  <a:gd name="connsiteX12" fmla="*/ 158216 w 397164"/>
                  <a:gd name="connsiteY12" fmla="*/ 43959 h 279301"/>
                  <a:gd name="connsiteX13" fmla="*/ 176438 w 397164"/>
                  <a:gd name="connsiteY13" fmla="*/ 46035 h 279301"/>
                  <a:gd name="connsiteX14" fmla="*/ 171980 w 397164"/>
                  <a:gd name="connsiteY14" fmla="*/ 43588 h 279301"/>
                  <a:gd name="connsiteX15" fmla="*/ 176438 w 397164"/>
                  <a:gd name="connsiteY15" fmla="*/ 46035 h 279301"/>
                  <a:gd name="connsiteX16" fmla="*/ 141386 w 397164"/>
                  <a:gd name="connsiteY16" fmla="*/ 60647 h 279301"/>
                  <a:gd name="connsiteX17" fmla="*/ 146405 w 397164"/>
                  <a:gd name="connsiteY17" fmla="*/ 59247 h 279301"/>
                  <a:gd name="connsiteX18" fmla="*/ 152721 w 397164"/>
                  <a:gd name="connsiteY18" fmla="*/ 57084 h 279301"/>
                  <a:gd name="connsiteX19" fmla="*/ 148034 w 397164"/>
                  <a:gd name="connsiteY19" fmla="*/ 55894 h 279301"/>
                  <a:gd name="connsiteX20" fmla="*/ 142796 w 397164"/>
                  <a:gd name="connsiteY20" fmla="*/ 57008 h 279301"/>
                  <a:gd name="connsiteX21" fmla="*/ 153140 w 397164"/>
                  <a:gd name="connsiteY21" fmla="*/ 52170 h 279301"/>
                  <a:gd name="connsiteX22" fmla="*/ 158245 w 397164"/>
                  <a:gd name="connsiteY22" fmla="*/ 50388 h 279301"/>
                  <a:gd name="connsiteX23" fmla="*/ 156540 w 397164"/>
                  <a:gd name="connsiteY23" fmla="*/ 45588 h 279301"/>
                  <a:gd name="connsiteX24" fmla="*/ 151587 w 397164"/>
                  <a:gd name="connsiteY24" fmla="*/ 43521 h 279301"/>
                  <a:gd name="connsiteX25" fmla="*/ 150425 w 397164"/>
                  <a:gd name="connsiteY25" fmla="*/ 48502 h 279301"/>
                  <a:gd name="connsiteX26" fmla="*/ 145596 w 397164"/>
                  <a:gd name="connsiteY26" fmla="*/ 48674 h 279301"/>
                  <a:gd name="connsiteX27" fmla="*/ 150920 w 397164"/>
                  <a:gd name="connsiteY27" fmla="*/ 50017 h 279301"/>
                  <a:gd name="connsiteX28" fmla="*/ 153959 w 397164"/>
                  <a:gd name="connsiteY28" fmla="*/ 57932 h 279301"/>
                  <a:gd name="connsiteX29" fmla="*/ 160179 w 397164"/>
                  <a:gd name="connsiteY29" fmla="*/ 55122 h 279301"/>
                  <a:gd name="connsiteX30" fmla="*/ 165094 w 397164"/>
                  <a:gd name="connsiteY30" fmla="*/ 56218 h 279301"/>
                  <a:gd name="connsiteX31" fmla="*/ 169809 w 397164"/>
                  <a:gd name="connsiteY31" fmla="*/ 54427 h 279301"/>
                  <a:gd name="connsiteX32" fmla="*/ 174819 w 397164"/>
                  <a:gd name="connsiteY32" fmla="*/ 52370 h 279301"/>
                  <a:gd name="connsiteX33" fmla="*/ 177229 w 397164"/>
                  <a:gd name="connsiteY33" fmla="*/ 47979 h 279301"/>
                  <a:gd name="connsiteX34" fmla="*/ 172257 w 397164"/>
                  <a:gd name="connsiteY34" fmla="*/ 45712 h 279301"/>
                  <a:gd name="connsiteX35" fmla="*/ 168789 w 397164"/>
                  <a:gd name="connsiteY35" fmla="*/ 49674 h 279301"/>
                  <a:gd name="connsiteX36" fmla="*/ 165046 w 397164"/>
                  <a:gd name="connsiteY36" fmla="*/ 52627 h 279301"/>
                  <a:gd name="connsiteX37" fmla="*/ 167960 w 397164"/>
                  <a:gd name="connsiteY37" fmla="*/ 48007 h 279301"/>
                  <a:gd name="connsiteX38" fmla="*/ 165036 w 397164"/>
                  <a:gd name="connsiteY38" fmla="*/ 44092 h 279301"/>
                  <a:gd name="connsiteX39" fmla="*/ 160636 w 397164"/>
                  <a:gd name="connsiteY39" fmla="*/ 46455 h 279301"/>
                  <a:gd name="connsiteX40" fmla="*/ 162055 w 397164"/>
                  <a:gd name="connsiteY40" fmla="*/ 51341 h 279301"/>
                  <a:gd name="connsiteX41" fmla="*/ 156264 w 397164"/>
                  <a:gd name="connsiteY41" fmla="*/ 52132 h 279301"/>
                  <a:gd name="connsiteX42" fmla="*/ 153987 w 397164"/>
                  <a:gd name="connsiteY42" fmla="*/ 57103 h 279301"/>
                  <a:gd name="connsiteX43" fmla="*/ 180953 w 397164"/>
                  <a:gd name="connsiteY43" fmla="*/ 49074 h 279301"/>
                  <a:gd name="connsiteX44" fmla="*/ 186439 w 397164"/>
                  <a:gd name="connsiteY44" fmla="*/ 48198 h 279301"/>
                  <a:gd name="connsiteX45" fmla="*/ 181610 w 397164"/>
                  <a:gd name="connsiteY45" fmla="*/ 48141 h 279301"/>
                  <a:gd name="connsiteX46" fmla="*/ 170923 w 397164"/>
                  <a:gd name="connsiteY46" fmla="*/ 56132 h 279301"/>
                  <a:gd name="connsiteX47" fmla="*/ 175723 w 397164"/>
                  <a:gd name="connsiteY47" fmla="*/ 55275 h 279301"/>
                  <a:gd name="connsiteX48" fmla="*/ 170923 w 397164"/>
                  <a:gd name="connsiteY48" fmla="*/ 54027 h 279301"/>
                  <a:gd name="connsiteX49" fmla="*/ 168170 w 397164"/>
                  <a:gd name="connsiteY49" fmla="*/ 64552 h 279301"/>
                  <a:gd name="connsiteX50" fmla="*/ 162293 w 397164"/>
                  <a:gd name="connsiteY50" fmla="*/ 63771 h 279301"/>
                  <a:gd name="connsiteX51" fmla="*/ 167617 w 397164"/>
                  <a:gd name="connsiteY51" fmla="*/ 64543 h 279301"/>
                  <a:gd name="connsiteX52" fmla="*/ 271802 w 397164"/>
                  <a:gd name="connsiteY52" fmla="*/ 18146 h 279301"/>
                  <a:gd name="connsiteX53" fmla="*/ 267801 w 397164"/>
                  <a:gd name="connsiteY53" fmla="*/ 15136 h 279301"/>
                  <a:gd name="connsiteX54" fmla="*/ 262763 w 397164"/>
                  <a:gd name="connsiteY54" fmla="*/ 15746 h 279301"/>
                  <a:gd name="connsiteX55" fmla="*/ 268240 w 397164"/>
                  <a:gd name="connsiteY55" fmla="*/ 17975 h 279301"/>
                  <a:gd name="connsiteX56" fmla="*/ 378301 w 397164"/>
                  <a:gd name="connsiteY56" fmla="*/ 27805 h 279301"/>
                  <a:gd name="connsiteX57" fmla="*/ 384130 w 397164"/>
                  <a:gd name="connsiteY57" fmla="*/ 26481 h 279301"/>
                  <a:gd name="connsiteX58" fmla="*/ 379635 w 397164"/>
                  <a:gd name="connsiteY58" fmla="*/ 24576 h 279301"/>
                  <a:gd name="connsiteX59" fmla="*/ 92627 w 397164"/>
                  <a:gd name="connsiteY59" fmla="*/ 129370 h 279301"/>
                  <a:gd name="connsiteX60" fmla="*/ 97466 w 397164"/>
                  <a:gd name="connsiteY60" fmla="*/ 127608 h 279301"/>
                  <a:gd name="connsiteX61" fmla="*/ 92685 w 397164"/>
                  <a:gd name="connsiteY61" fmla="*/ 128236 h 279301"/>
                  <a:gd name="connsiteX62" fmla="*/ 94428 w 397164"/>
                  <a:gd name="connsiteY62" fmla="*/ 129703 h 279301"/>
                  <a:gd name="connsiteX63" fmla="*/ 98914 w 397164"/>
                  <a:gd name="connsiteY63" fmla="*/ 127779 h 279301"/>
                  <a:gd name="connsiteX64" fmla="*/ 94028 w 397164"/>
                  <a:gd name="connsiteY64" fmla="*/ 129551 h 279301"/>
                  <a:gd name="connsiteX65" fmla="*/ 50594 w 397164"/>
                  <a:gd name="connsiteY65" fmla="*/ 162441 h 279301"/>
                  <a:gd name="connsiteX66" fmla="*/ 45955 w 397164"/>
                  <a:gd name="connsiteY66" fmla="*/ 160707 h 279301"/>
                  <a:gd name="connsiteX67" fmla="*/ 50594 w 397164"/>
                  <a:gd name="connsiteY67" fmla="*/ 162441 h 279301"/>
                  <a:gd name="connsiteX68" fmla="*/ 58185 w 397164"/>
                  <a:gd name="connsiteY68" fmla="*/ 160240 h 279301"/>
                  <a:gd name="connsiteX69" fmla="*/ 63300 w 397164"/>
                  <a:gd name="connsiteY69" fmla="*/ 159212 h 279301"/>
                  <a:gd name="connsiteX70" fmla="*/ 68091 w 397164"/>
                  <a:gd name="connsiteY70" fmla="*/ 157992 h 279301"/>
                  <a:gd name="connsiteX71" fmla="*/ 63624 w 397164"/>
                  <a:gd name="connsiteY71" fmla="*/ 155735 h 279301"/>
                  <a:gd name="connsiteX72" fmla="*/ 58214 w 397164"/>
                  <a:gd name="connsiteY72" fmla="*/ 156630 h 279301"/>
                  <a:gd name="connsiteX73" fmla="*/ 23981 w 397164"/>
                  <a:gd name="connsiteY73" fmla="*/ 181910 h 279301"/>
                  <a:gd name="connsiteX74" fmla="*/ 28733 w 397164"/>
                  <a:gd name="connsiteY74" fmla="*/ 180586 h 279301"/>
                  <a:gd name="connsiteX75" fmla="*/ 20714 w 397164"/>
                  <a:gd name="connsiteY75" fmla="*/ 181052 h 279301"/>
                  <a:gd name="connsiteX76" fmla="*/ 200241 w 397164"/>
                  <a:gd name="connsiteY76" fmla="*/ 32710 h 279301"/>
                  <a:gd name="connsiteX77" fmla="*/ 205927 w 397164"/>
                  <a:gd name="connsiteY77" fmla="*/ 31996 h 279301"/>
                  <a:gd name="connsiteX78" fmla="*/ 210794 w 397164"/>
                  <a:gd name="connsiteY78" fmla="*/ 28910 h 279301"/>
                  <a:gd name="connsiteX79" fmla="*/ 207213 w 397164"/>
                  <a:gd name="connsiteY79" fmla="*/ 25281 h 279301"/>
                  <a:gd name="connsiteX80" fmla="*/ 202298 w 397164"/>
                  <a:gd name="connsiteY80" fmla="*/ 27433 h 279301"/>
                  <a:gd name="connsiteX81" fmla="*/ 197945 w 397164"/>
                  <a:gd name="connsiteY81" fmla="*/ 30729 h 279301"/>
                  <a:gd name="connsiteX82" fmla="*/ 183534 w 397164"/>
                  <a:gd name="connsiteY82" fmla="*/ 43283 h 279301"/>
                  <a:gd name="connsiteX83" fmla="*/ 188763 w 397164"/>
                  <a:gd name="connsiteY83" fmla="*/ 40168 h 279301"/>
                  <a:gd name="connsiteX84" fmla="*/ 193621 w 397164"/>
                  <a:gd name="connsiteY84" fmla="*/ 39959 h 279301"/>
                  <a:gd name="connsiteX85" fmla="*/ 198774 w 397164"/>
                  <a:gd name="connsiteY85" fmla="*/ 36177 h 279301"/>
                  <a:gd name="connsiteX86" fmla="*/ 194326 w 397164"/>
                  <a:gd name="connsiteY86" fmla="*/ 34053 h 279301"/>
                  <a:gd name="connsiteX87" fmla="*/ 189811 w 397164"/>
                  <a:gd name="connsiteY87" fmla="*/ 31615 h 279301"/>
                  <a:gd name="connsiteX88" fmla="*/ 184820 w 397164"/>
                  <a:gd name="connsiteY88" fmla="*/ 32996 h 279301"/>
                  <a:gd name="connsiteX89" fmla="*/ 180286 w 397164"/>
                  <a:gd name="connsiteY89" fmla="*/ 35920 h 279301"/>
                  <a:gd name="connsiteX90" fmla="*/ 184811 w 397164"/>
                  <a:gd name="connsiteY90" fmla="*/ 37511 h 279301"/>
                  <a:gd name="connsiteX91" fmla="*/ 181039 w 397164"/>
                  <a:gd name="connsiteY91" fmla="*/ 40682 h 279301"/>
                  <a:gd name="connsiteX92" fmla="*/ 213176 w 397164"/>
                  <a:gd name="connsiteY92" fmla="*/ 27176 h 279301"/>
                  <a:gd name="connsiteX93" fmla="*/ 218043 w 397164"/>
                  <a:gd name="connsiteY93" fmla="*/ 25023 h 279301"/>
                  <a:gd name="connsiteX94" fmla="*/ 213786 w 397164"/>
                  <a:gd name="connsiteY94" fmla="*/ 21432 h 279301"/>
                  <a:gd name="connsiteX95" fmla="*/ 208346 w 397164"/>
                  <a:gd name="connsiteY95" fmla="*/ 22290 h 279301"/>
                  <a:gd name="connsiteX96" fmla="*/ 211700 w 397164"/>
                  <a:gd name="connsiteY96" fmla="*/ 26214 h 279301"/>
                  <a:gd name="connsiteX97" fmla="*/ 218262 w 397164"/>
                  <a:gd name="connsiteY97" fmla="*/ 26185 h 279301"/>
                  <a:gd name="connsiteX98" fmla="*/ 223168 w 397164"/>
                  <a:gd name="connsiteY98" fmla="*/ 25090 h 279301"/>
                  <a:gd name="connsiteX99" fmla="*/ 217795 w 397164"/>
                  <a:gd name="connsiteY99" fmla="*/ 25833 h 279301"/>
                  <a:gd name="connsiteX100" fmla="*/ 224434 w 397164"/>
                  <a:gd name="connsiteY100" fmla="*/ 21852 h 279301"/>
                  <a:gd name="connsiteX101" fmla="*/ 220691 w 397164"/>
                  <a:gd name="connsiteY101" fmla="*/ 18194 h 279301"/>
                  <a:gd name="connsiteX102" fmla="*/ 224015 w 397164"/>
                  <a:gd name="connsiteY102" fmla="*/ 21709 h 279301"/>
                  <a:gd name="connsiteX103" fmla="*/ 257591 w 397164"/>
                  <a:gd name="connsiteY103" fmla="*/ 13584 h 279301"/>
                  <a:gd name="connsiteX104" fmla="*/ 262439 w 397164"/>
                  <a:gd name="connsiteY104" fmla="*/ 13212 h 279301"/>
                  <a:gd name="connsiteX105" fmla="*/ 267411 w 397164"/>
                  <a:gd name="connsiteY105" fmla="*/ 12565 h 279301"/>
                  <a:gd name="connsiteX106" fmla="*/ 272059 w 397164"/>
                  <a:gd name="connsiteY106" fmla="*/ 10669 h 279301"/>
                  <a:gd name="connsiteX107" fmla="*/ 276431 w 397164"/>
                  <a:gd name="connsiteY107" fmla="*/ 7726 h 279301"/>
                  <a:gd name="connsiteX108" fmla="*/ 271440 w 397164"/>
                  <a:gd name="connsiteY108" fmla="*/ 7021 h 279301"/>
                  <a:gd name="connsiteX109" fmla="*/ 266735 w 397164"/>
                  <a:gd name="connsiteY109" fmla="*/ 8488 h 279301"/>
                  <a:gd name="connsiteX110" fmla="*/ 261877 w 397164"/>
                  <a:gd name="connsiteY110" fmla="*/ 9631 h 279301"/>
                  <a:gd name="connsiteX111" fmla="*/ 257029 w 397164"/>
                  <a:gd name="connsiteY111" fmla="*/ 10460 h 279301"/>
                  <a:gd name="connsiteX112" fmla="*/ 308054 w 397164"/>
                  <a:gd name="connsiteY112" fmla="*/ 4611 h 279301"/>
                  <a:gd name="connsiteX113" fmla="*/ 313322 w 397164"/>
                  <a:gd name="connsiteY113" fmla="*/ 3945 h 279301"/>
                  <a:gd name="connsiteX114" fmla="*/ 310292 w 397164"/>
                  <a:gd name="connsiteY114" fmla="*/ -75 h 279301"/>
                  <a:gd name="connsiteX115" fmla="*/ 305464 w 397164"/>
                  <a:gd name="connsiteY115" fmla="*/ 1001 h 279301"/>
                  <a:gd name="connsiteX116" fmla="*/ 274050 w 397164"/>
                  <a:gd name="connsiteY116" fmla="*/ 17460 h 279301"/>
                  <a:gd name="connsiteX117" fmla="*/ 278612 w 397164"/>
                  <a:gd name="connsiteY117" fmla="*/ 15384 h 279301"/>
                  <a:gd name="connsiteX118" fmla="*/ 278851 w 397164"/>
                  <a:gd name="connsiteY118" fmla="*/ 10612 h 279301"/>
                  <a:gd name="connsiteX119" fmla="*/ 274279 w 397164"/>
                  <a:gd name="connsiteY119" fmla="*/ 12098 h 279301"/>
                  <a:gd name="connsiteX120" fmla="*/ 269440 w 397164"/>
                  <a:gd name="connsiteY120" fmla="*/ 13784 h 279301"/>
                  <a:gd name="connsiteX121" fmla="*/ 274050 w 397164"/>
                  <a:gd name="connsiteY121" fmla="*/ 17460 h 279301"/>
                  <a:gd name="connsiteX122" fmla="*/ 284509 w 397164"/>
                  <a:gd name="connsiteY122" fmla="*/ 12917 h 279301"/>
                  <a:gd name="connsiteX123" fmla="*/ 281841 w 397164"/>
                  <a:gd name="connsiteY123" fmla="*/ 8193 h 279301"/>
                  <a:gd name="connsiteX124" fmla="*/ 284509 w 397164"/>
                  <a:gd name="connsiteY124" fmla="*/ 12917 h 279301"/>
                  <a:gd name="connsiteX125" fmla="*/ 14018 w 397164"/>
                  <a:gd name="connsiteY125" fmla="*/ 185729 h 279301"/>
                  <a:gd name="connsiteX126" fmla="*/ 18999 w 397164"/>
                  <a:gd name="connsiteY126" fmla="*/ 183586 h 279301"/>
                  <a:gd name="connsiteX127" fmla="*/ 13989 w 397164"/>
                  <a:gd name="connsiteY127" fmla="*/ 183043 h 279301"/>
                  <a:gd name="connsiteX128" fmla="*/ 54156 w 397164"/>
                  <a:gd name="connsiteY128" fmla="*/ 155135 h 279301"/>
                  <a:gd name="connsiteX129" fmla="*/ 61947 w 397164"/>
                  <a:gd name="connsiteY129" fmla="*/ 154630 h 279301"/>
                  <a:gd name="connsiteX130" fmla="*/ 53699 w 397164"/>
                  <a:gd name="connsiteY130" fmla="*/ 154754 h 279301"/>
                  <a:gd name="connsiteX131" fmla="*/ 64 w 397164"/>
                  <a:gd name="connsiteY131" fmla="*/ 196016 h 279301"/>
                  <a:gd name="connsiteX132" fmla="*/ 4940 w 397164"/>
                  <a:gd name="connsiteY132" fmla="*/ 194740 h 279301"/>
                  <a:gd name="connsiteX133" fmla="*/ -194 w 397164"/>
                  <a:gd name="connsiteY133" fmla="*/ 193101 h 279301"/>
                  <a:gd name="connsiteX134" fmla="*/ 5740 w 397164"/>
                  <a:gd name="connsiteY134" fmla="*/ 223505 h 279301"/>
                  <a:gd name="connsiteX135" fmla="*/ 778 w 397164"/>
                  <a:gd name="connsiteY135" fmla="*/ 221115 h 279301"/>
                  <a:gd name="connsiteX136" fmla="*/ 5740 w 397164"/>
                  <a:gd name="connsiteY136" fmla="*/ 223505 h 279301"/>
                  <a:gd name="connsiteX137" fmla="*/ 5522 w 397164"/>
                  <a:gd name="connsiteY137" fmla="*/ 222248 h 279301"/>
                  <a:gd name="connsiteX138" fmla="*/ -213 w 397164"/>
                  <a:gd name="connsiteY138" fmla="*/ 218276 h 279301"/>
                  <a:gd name="connsiteX139" fmla="*/ 4302 w 397164"/>
                  <a:gd name="connsiteY139" fmla="*/ 221353 h 279301"/>
                  <a:gd name="connsiteX140" fmla="*/ 11017 w 397164"/>
                  <a:gd name="connsiteY140" fmla="*/ 225172 h 279301"/>
                  <a:gd name="connsiteX141" fmla="*/ 14094 w 397164"/>
                  <a:gd name="connsiteY141" fmla="*/ 221391 h 279301"/>
                  <a:gd name="connsiteX142" fmla="*/ 9303 w 397164"/>
                  <a:gd name="connsiteY142" fmla="*/ 222134 h 279301"/>
                  <a:gd name="connsiteX143" fmla="*/ 4921 w 397164"/>
                  <a:gd name="connsiteY143" fmla="*/ 226039 h 279301"/>
                  <a:gd name="connsiteX144" fmla="*/ 1092 w 397164"/>
                  <a:gd name="connsiteY144" fmla="*/ 222305 h 279301"/>
                  <a:gd name="connsiteX145" fmla="*/ 4921 w 397164"/>
                  <a:gd name="connsiteY145" fmla="*/ 226039 h 279301"/>
                  <a:gd name="connsiteX146" fmla="*/ 3740 w 397164"/>
                  <a:gd name="connsiteY146" fmla="*/ 230687 h 279301"/>
                  <a:gd name="connsiteX147" fmla="*/ 2578 w 397164"/>
                  <a:gd name="connsiteY147" fmla="*/ 225687 h 279301"/>
                  <a:gd name="connsiteX148" fmla="*/ 3740 w 397164"/>
                  <a:gd name="connsiteY148" fmla="*/ 230687 h 279301"/>
                  <a:gd name="connsiteX149" fmla="*/ 11779 w 397164"/>
                  <a:gd name="connsiteY149" fmla="*/ 236955 h 279301"/>
                  <a:gd name="connsiteX150" fmla="*/ 14037 w 397164"/>
                  <a:gd name="connsiteY150" fmla="*/ 232745 h 279301"/>
                  <a:gd name="connsiteX151" fmla="*/ 9150 w 397164"/>
                  <a:gd name="connsiteY151" fmla="*/ 234392 h 279301"/>
                  <a:gd name="connsiteX152" fmla="*/ 10379 w 397164"/>
                  <a:gd name="connsiteY152" fmla="*/ 240136 h 279301"/>
                  <a:gd name="connsiteX153" fmla="*/ 7769 w 397164"/>
                  <a:gd name="connsiteY153" fmla="*/ 234859 h 279301"/>
                  <a:gd name="connsiteX154" fmla="*/ 9379 w 397164"/>
                  <a:gd name="connsiteY154" fmla="*/ 240022 h 279301"/>
                  <a:gd name="connsiteX155" fmla="*/ 7969 w 397164"/>
                  <a:gd name="connsiteY155" fmla="*/ 253728 h 279301"/>
                  <a:gd name="connsiteX156" fmla="*/ 7588 w 397164"/>
                  <a:gd name="connsiteY156" fmla="*/ 248651 h 279301"/>
                  <a:gd name="connsiteX157" fmla="*/ 6426 w 397164"/>
                  <a:gd name="connsiteY157" fmla="*/ 253671 h 279301"/>
                  <a:gd name="connsiteX158" fmla="*/ 47898 w 397164"/>
                  <a:gd name="connsiteY158" fmla="*/ 279227 h 279301"/>
                  <a:gd name="connsiteX159" fmla="*/ 52956 w 397164"/>
                  <a:gd name="connsiteY159" fmla="*/ 277550 h 279301"/>
                  <a:gd name="connsiteX160" fmla="*/ 57214 w 397164"/>
                  <a:gd name="connsiteY160" fmla="*/ 274807 h 279301"/>
                  <a:gd name="connsiteX161" fmla="*/ 62995 w 397164"/>
                  <a:gd name="connsiteY161" fmla="*/ 273597 h 279301"/>
                  <a:gd name="connsiteX162" fmla="*/ 67729 w 397164"/>
                  <a:gd name="connsiteY162" fmla="*/ 270997 h 279301"/>
                  <a:gd name="connsiteX163" fmla="*/ 71339 w 397164"/>
                  <a:gd name="connsiteY163" fmla="*/ 267568 h 279301"/>
                  <a:gd name="connsiteX164" fmla="*/ 75406 w 397164"/>
                  <a:gd name="connsiteY164" fmla="*/ 264882 h 279301"/>
                  <a:gd name="connsiteX165" fmla="*/ 79912 w 397164"/>
                  <a:gd name="connsiteY165" fmla="*/ 261358 h 279301"/>
                  <a:gd name="connsiteX166" fmla="*/ 83560 w 397164"/>
                  <a:gd name="connsiteY166" fmla="*/ 258253 h 279301"/>
                  <a:gd name="connsiteX167" fmla="*/ 81522 w 397164"/>
                  <a:gd name="connsiteY167" fmla="*/ 253938 h 279301"/>
                  <a:gd name="connsiteX168" fmla="*/ 86055 w 397164"/>
                  <a:gd name="connsiteY168" fmla="*/ 255881 h 279301"/>
                  <a:gd name="connsiteX169" fmla="*/ 90808 w 397164"/>
                  <a:gd name="connsiteY169" fmla="*/ 257367 h 279301"/>
                  <a:gd name="connsiteX170" fmla="*/ 94495 w 397164"/>
                  <a:gd name="connsiteY170" fmla="*/ 254100 h 279301"/>
                  <a:gd name="connsiteX171" fmla="*/ 98657 w 397164"/>
                  <a:gd name="connsiteY171" fmla="*/ 250280 h 279301"/>
                  <a:gd name="connsiteX172" fmla="*/ 94532 w 397164"/>
                  <a:gd name="connsiteY172" fmla="*/ 245679 h 279301"/>
                  <a:gd name="connsiteX173" fmla="*/ 93037 w 397164"/>
                  <a:gd name="connsiteY173" fmla="*/ 240450 h 279301"/>
                  <a:gd name="connsiteX174" fmla="*/ 96342 w 397164"/>
                  <a:gd name="connsiteY174" fmla="*/ 244803 h 279301"/>
                  <a:gd name="connsiteX175" fmla="*/ 97742 w 397164"/>
                  <a:gd name="connsiteY175" fmla="*/ 239707 h 279301"/>
                  <a:gd name="connsiteX176" fmla="*/ 101228 w 397164"/>
                  <a:gd name="connsiteY176" fmla="*/ 236450 h 279301"/>
                  <a:gd name="connsiteX177" fmla="*/ 99133 w 397164"/>
                  <a:gd name="connsiteY177" fmla="*/ 240803 h 279301"/>
                  <a:gd name="connsiteX178" fmla="*/ 101248 w 397164"/>
                  <a:gd name="connsiteY178" fmla="*/ 246032 h 279301"/>
                  <a:gd name="connsiteX179" fmla="*/ 102219 w 397164"/>
                  <a:gd name="connsiteY179" fmla="*/ 250861 h 279301"/>
                  <a:gd name="connsiteX180" fmla="*/ 106143 w 397164"/>
                  <a:gd name="connsiteY180" fmla="*/ 253785 h 279301"/>
                  <a:gd name="connsiteX181" fmla="*/ 110792 w 397164"/>
                  <a:gd name="connsiteY181" fmla="*/ 254824 h 279301"/>
                  <a:gd name="connsiteX182" fmla="*/ 115583 w 397164"/>
                  <a:gd name="connsiteY182" fmla="*/ 256862 h 279301"/>
                  <a:gd name="connsiteX183" fmla="*/ 120821 w 397164"/>
                  <a:gd name="connsiteY183" fmla="*/ 254928 h 279301"/>
                  <a:gd name="connsiteX184" fmla="*/ 121041 w 397164"/>
                  <a:gd name="connsiteY184" fmla="*/ 249147 h 279301"/>
                  <a:gd name="connsiteX185" fmla="*/ 118421 w 397164"/>
                  <a:gd name="connsiteY185" fmla="*/ 243660 h 279301"/>
                  <a:gd name="connsiteX186" fmla="*/ 122107 w 397164"/>
                  <a:gd name="connsiteY186" fmla="*/ 239069 h 279301"/>
                  <a:gd name="connsiteX187" fmla="*/ 127118 w 397164"/>
                  <a:gd name="connsiteY187" fmla="*/ 236078 h 279301"/>
                  <a:gd name="connsiteX188" fmla="*/ 131423 w 397164"/>
                  <a:gd name="connsiteY188" fmla="*/ 232306 h 279301"/>
                  <a:gd name="connsiteX189" fmla="*/ 130918 w 397164"/>
                  <a:gd name="connsiteY189" fmla="*/ 227439 h 279301"/>
                  <a:gd name="connsiteX190" fmla="*/ 131870 w 397164"/>
                  <a:gd name="connsiteY190" fmla="*/ 222524 h 279301"/>
                  <a:gd name="connsiteX191" fmla="*/ 128289 w 397164"/>
                  <a:gd name="connsiteY191" fmla="*/ 218562 h 279301"/>
                  <a:gd name="connsiteX192" fmla="*/ 124784 w 397164"/>
                  <a:gd name="connsiteY192" fmla="*/ 212513 h 279301"/>
                  <a:gd name="connsiteX193" fmla="*/ 131309 w 397164"/>
                  <a:gd name="connsiteY193" fmla="*/ 211790 h 279301"/>
                  <a:gd name="connsiteX194" fmla="*/ 134671 w 397164"/>
                  <a:gd name="connsiteY194" fmla="*/ 207199 h 279301"/>
                  <a:gd name="connsiteX195" fmla="*/ 129508 w 397164"/>
                  <a:gd name="connsiteY195" fmla="*/ 200483 h 279301"/>
                  <a:gd name="connsiteX196" fmla="*/ 124365 w 397164"/>
                  <a:gd name="connsiteY196" fmla="*/ 198931 h 279301"/>
                  <a:gd name="connsiteX197" fmla="*/ 122327 w 397164"/>
                  <a:gd name="connsiteY197" fmla="*/ 193844 h 279301"/>
                  <a:gd name="connsiteX198" fmla="*/ 123479 w 397164"/>
                  <a:gd name="connsiteY198" fmla="*/ 185348 h 279301"/>
                  <a:gd name="connsiteX199" fmla="*/ 118669 w 397164"/>
                  <a:gd name="connsiteY199" fmla="*/ 177890 h 279301"/>
                  <a:gd name="connsiteX200" fmla="*/ 118393 w 397164"/>
                  <a:gd name="connsiteY200" fmla="*/ 171594 h 279301"/>
                  <a:gd name="connsiteX201" fmla="*/ 115983 w 397164"/>
                  <a:gd name="connsiteY201" fmla="*/ 163660 h 279301"/>
                  <a:gd name="connsiteX202" fmla="*/ 119526 w 397164"/>
                  <a:gd name="connsiteY202" fmla="*/ 159126 h 279301"/>
                  <a:gd name="connsiteX203" fmla="*/ 121002 w 397164"/>
                  <a:gd name="connsiteY203" fmla="*/ 154001 h 279301"/>
                  <a:gd name="connsiteX204" fmla="*/ 126317 w 397164"/>
                  <a:gd name="connsiteY204" fmla="*/ 148391 h 279301"/>
                  <a:gd name="connsiteX205" fmla="*/ 134794 w 397164"/>
                  <a:gd name="connsiteY205" fmla="*/ 145762 h 279301"/>
                  <a:gd name="connsiteX206" fmla="*/ 143263 w 397164"/>
                  <a:gd name="connsiteY206" fmla="*/ 146829 h 279301"/>
                  <a:gd name="connsiteX207" fmla="*/ 150225 w 397164"/>
                  <a:gd name="connsiteY207" fmla="*/ 143610 h 279301"/>
                  <a:gd name="connsiteX208" fmla="*/ 148882 w 397164"/>
                  <a:gd name="connsiteY208" fmla="*/ 137818 h 279301"/>
                  <a:gd name="connsiteX209" fmla="*/ 141024 w 397164"/>
                  <a:gd name="connsiteY209" fmla="*/ 135266 h 279301"/>
                  <a:gd name="connsiteX210" fmla="*/ 147920 w 397164"/>
                  <a:gd name="connsiteY210" fmla="*/ 126646 h 279301"/>
                  <a:gd name="connsiteX211" fmla="*/ 151320 w 397164"/>
                  <a:gd name="connsiteY211" fmla="*/ 121054 h 279301"/>
                  <a:gd name="connsiteX212" fmla="*/ 152578 w 397164"/>
                  <a:gd name="connsiteY212" fmla="*/ 115397 h 279301"/>
                  <a:gd name="connsiteX213" fmla="*/ 153892 w 397164"/>
                  <a:gd name="connsiteY213" fmla="*/ 109386 h 279301"/>
                  <a:gd name="connsiteX214" fmla="*/ 151292 w 397164"/>
                  <a:gd name="connsiteY214" fmla="*/ 102757 h 279301"/>
                  <a:gd name="connsiteX215" fmla="*/ 159655 w 397164"/>
                  <a:gd name="connsiteY215" fmla="*/ 102319 h 279301"/>
                  <a:gd name="connsiteX216" fmla="*/ 166580 w 397164"/>
                  <a:gd name="connsiteY216" fmla="*/ 99652 h 279301"/>
                  <a:gd name="connsiteX217" fmla="*/ 167923 w 397164"/>
                  <a:gd name="connsiteY217" fmla="*/ 93203 h 279301"/>
                  <a:gd name="connsiteX218" fmla="*/ 173752 w 397164"/>
                  <a:gd name="connsiteY218" fmla="*/ 86621 h 279301"/>
                  <a:gd name="connsiteX219" fmla="*/ 178971 w 397164"/>
                  <a:gd name="connsiteY219" fmla="*/ 83869 h 279301"/>
                  <a:gd name="connsiteX220" fmla="*/ 173076 w 397164"/>
                  <a:gd name="connsiteY220" fmla="*/ 75811 h 279301"/>
                  <a:gd name="connsiteX221" fmla="*/ 177867 w 397164"/>
                  <a:gd name="connsiteY221" fmla="*/ 73763 h 279301"/>
                  <a:gd name="connsiteX222" fmla="*/ 180562 w 397164"/>
                  <a:gd name="connsiteY222" fmla="*/ 69743 h 279301"/>
                  <a:gd name="connsiteX223" fmla="*/ 184048 w 397164"/>
                  <a:gd name="connsiteY223" fmla="*/ 64971 h 279301"/>
                  <a:gd name="connsiteX224" fmla="*/ 188630 w 397164"/>
                  <a:gd name="connsiteY224" fmla="*/ 63085 h 279301"/>
                  <a:gd name="connsiteX225" fmla="*/ 196355 w 397164"/>
                  <a:gd name="connsiteY225" fmla="*/ 63333 h 279301"/>
                  <a:gd name="connsiteX226" fmla="*/ 203555 w 397164"/>
                  <a:gd name="connsiteY226" fmla="*/ 60018 h 279301"/>
                  <a:gd name="connsiteX227" fmla="*/ 202069 w 397164"/>
                  <a:gd name="connsiteY227" fmla="*/ 53036 h 279301"/>
                  <a:gd name="connsiteX228" fmla="*/ 209985 w 397164"/>
                  <a:gd name="connsiteY228" fmla="*/ 53646 h 279301"/>
                  <a:gd name="connsiteX229" fmla="*/ 215672 w 397164"/>
                  <a:gd name="connsiteY229" fmla="*/ 53436 h 279301"/>
                  <a:gd name="connsiteX230" fmla="*/ 231045 w 397164"/>
                  <a:gd name="connsiteY230" fmla="*/ 56770 h 279301"/>
                  <a:gd name="connsiteX231" fmla="*/ 235388 w 397164"/>
                  <a:gd name="connsiteY231" fmla="*/ 53979 h 279301"/>
                  <a:gd name="connsiteX232" fmla="*/ 230587 w 397164"/>
                  <a:gd name="connsiteY232" fmla="*/ 52589 h 279301"/>
                  <a:gd name="connsiteX233" fmla="*/ 235988 w 397164"/>
                  <a:gd name="connsiteY233" fmla="*/ 47531 h 279301"/>
                  <a:gd name="connsiteX234" fmla="*/ 230778 w 397164"/>
                  <a:gd name="connsiteY234" fmla="*/ 42502 h 279301"/>
                  <a:gd name="connsiteX235" fmla="*/ 238455 w 397164"/>
                  <a:gd name="connsiteY235" fmla="*/ 42206 h 279301"/>
                  <a:gd name="connsiteX236" fmla="*/ 246466 w 397164"/>
                  <a:gd name="connsiteY236" fmla="*/ 42692 h 279301"/>
                  <a:gd name="connsiteX237" fmla="*/ 248904 w 397164"/>
                  <a:gd name="connsiteY237" fmla="*/ 36996 h 279301"/>
                  <a:gd name="connsiteX238" fmla="*/ 254486 w 397164"/>
                  <a:gd name="connsiteY238" fmla="*/ 37730 h 279301"/>
                  <a:gd name="connsiteX239" fmla="*/ 260744 w 397164"/>
                  <a:gd name="connsiteY239" fmla="*/ 41864 h 279301"/>
                  <a:gd name="connsiteX240" fmla="*/ 264735 w 397164"/>
                  <a:gd name="connsiteY240" fmla="*/ 45131 h 279301"/>
                  <a:gd name="connsiteX241" fmla="*/ 268411 w 397164"/>
                  <a:gd name="connsiteY241" fmla="*/ 49303 h 279301"/>
                  <a:gd name="connsiteX242" fmla="*/ 275241 w 397164"/>
                  <a:gd name="connsiteY242" fmla="*/ 49912 h 279301"/>
                  <a:gd name="connsiteX243" fmla="*/ 281261 w 397164"/>
                  <a:gd name="connsiteY243" fmla="*/ 51131 h 279301"/>
                  <a:gd name="connsiteX244" fmla="*/ 288919 w 397164"/>
                  <a:gd name="connsiteY244" fmla="*/ 49541 h 279301"/>
                  <a:gd name="connsiteX245" fmla="*/ 293281 w 397164"/>
                  <a:gd name="connsiteY245" fmla="*/ 47017 h 279301"/>
                  <a:gd name="connsiteX246" fmla="*/ 297920 w 397164"/>
                  <a:gd name="connsiteY246" fmla="*/ 49093 h 279301"/>
                  <a:gd name="connsiteX247" fmla="*/ 303749 w 397164"/>
                  <a:gd name="connsiteY247" fmla="*/ 50026 h 279301"/>
                  <a:gd name="connsiteX248" fmla="*/ 308197 w 397164"/>
                  <a:gd name="connsiteY248" fmla="*/ 52503 h 279301"/>
                  <a:gd name="connsiteX249" fmla="*/ 311569 w 397164"/>
                  <a:gd name="connsiteY249" fmla="*/ 48455 h 279301"/>
                  <a:gd name="connsiteX250" fmla="*/ 316503 w 397164"/>
                  <a:gd name="connsiteY250" fmla="*/ 45407 h 279301"/>
                  <a:gd name="connsiteX251" fmla="*/ 319322 w 397164"/>
                  <a:gd name="connsiteY251" fmla="*/ 41197 h 279301"/>
                  <a:gd name="connsiteX252" fmla="*/ 318875 w 397164"/>
                  <a:gd name="connsiteY252" fmla="*/ 36406 h 279301"/>
                  <a:gd name="connsiteX253" fmla="*/ 320590 w 397164"/>
                  <a:gd name="connsiteY253" fmla="*/ 31605 h 279301"/>
                  <a:gd name="connsiteX254" fmla="*/ 323571 w 397164"/>
                  <a:gd name="connsiteY254" fmla="*/ 27709 h 279301"/>
                  <a:gd name="connsiteX255" fmla="*/ 327038 w 397164"/>
                  <a:gd name="connsiteY255" fmla="*/ 24442 h 279301"/>
                  <a:gd name="connsiteX256" fmla="*/ 332038 w 397164"/>
                  <a:gd name="connsiteY256" fmla="*/ 23614 h 279301"/>
                  <a:gd name="connsiteX257" fmla="*/ 336963 w 397164"/>
                  <a:gd name="connsiteY257" fmla="*/ 24480 h 279301"/>
                  <a:gd name="connsiteX258" fmla="*/ 341668 w 397164"/>
                  <a:gd name="connsiteY258" fmla="*/ 22385 h 279301"/>
                  <a:gd name="connsiteX259" fmla="*/ 347031 w 397164"/>
                  <a:gd name="connsiteY259" fmla="*/ 21271 h 279301"/>
                  <a:gd name="connsiteX260" fmla="*/ 352879 w 397164"/>
                  <a:gd name="connsiteY260" fmla="*/ 24004 h 279301"/>
                  <a:gd name="connsiteX261" fmla="*/ 357832 w 397164"/>
                  <a:gd name="connsiteY261" fmla="*/ 26519 h 279301"/>
                  <a:gd name="connsiteX262" fmla="*/ 369824 w 397164"/>
                  <a:gd name="connsiteY262" fmla="*/ 29062 h 279301"/>
                  <a:gd name="connsiteX263" fmla="*/ 374110 w 397164"/>
                  <a:gd name="connsiteY263" fmla="*/ 33548 h 279301"/>
                  <a:gd name="connsiteX264" fmla="*/ 367519 w 397164"/>
                  <a:gd name="connsiteY264" fmla="*/ 38806 h 279301"/>
                  <a:gd name="connsiteX265" fmla="*/ 371500 w 397164"/>
                  <a:gd name="connsiteY265" fmla="*/ 42921 h 279301"/>
                  <a:gd name="connsiteX266" fmla="*/ 375044 w 397164"/>
                  <a:gd name="connsiteY266" fmla="*/ 38663 h 279301"/>
                  <a:gd name="connsiteX267" fmla="*/ 380311 w 397164"/>
                  <a:gd name="connsiteY267" fmla="*/ 35929 h 279301"/>
                  <a:gd name="connsiteX268" fmla="*/ 385436 w 397164"/>
                  <a:gd name="connsiteY268" fmla="*/ 34548 h 279301"/>
                  <a:gd name="connsiteX269" fmla="*/ 385816 w 397164"/>
                  <a:gd name="connsiteY269" fmla="*/ 29605 h 279301"/>
                  <a:gd name="connsiteX270" fmla="*/ 390388 w 397164"/>
                  <a:gd name="connsiteY270" fmla="*/ 31243 h 279301"/>
                  <a:gd name="connsiteX271" fmla="*/ 396951 w 397164"/>
                  <a:gd name="connsiteY271" fmla="*/ 32510 h 279301"/>
                  <a:gd name="connsiteX272" fmla="*/ 396475 w 397164"/>
                  <a:gd name="connsiteY272" fmla="*/ 27757 h 279301"/>
                  <a:gd name="connsiteX273" fmla="*/ 390522 w 397164"/>
                  <a:gd name="connsiteY273" fmla="*/ 26404 h 279301"/>
                  <a:gd name="connsiteX274" fmla="*/ 384702 w 397164"/>
                  <a:gd name="connsiteY274" fmla="*/ 25395 h 279301"/>
                  <a:gd name="connsiteX275" fmla="*/ 382483 w 397164"/>
                  <a:gd name="connsiteY275" fmla="*/ 29681 h 279301"/>
                  <a:gd name="connsiteX276" fmla="*/ 377692 w 397164"/>
                  <a:gd name="connsiteY276" fmla="*/ 28386 h 279301"/>
                  <a:gd name="connsiteX277" fmla="*/ 374701 w 397164"/>
                  <a:gd name="connsiteY277" fmla="*/ 24490 h 279301"/>
                  <a:gd name="connsiteX278" fmla="*/ 369481 w 397164"/>
                  <a:gd name="connsiteY278" fmla="*/ 22537 h 279301"/>
                  <a:gd name="connsiteX279" fmla="*/ 364300 w 397164"/>
                  <a:gd name="connsiteY279" fmla="*/ 21328 h 279301"/>
                  <a:gd name="connsiteX280" fmla="*/ 358984 w 397164"/>
                  <a:gd name="connsiteY280" fmla="*/ 20575 h 279301"/>
                  <a:gd name="connsiteX281" fmla="*/ 363833 w 397164"/>
                  <a:gd name="connsiteY281" fmla="*/ 19880 h 279301"/>
                  <a:gd name="connsiteX282" fmla="*/ 368557 w 397164"/>
                  <a:gd name="connsiteY282" fmla="*/ 20537 h 279301"/>
                  <a:gd name="connsiteX283" fmla="*/ 375072 w 397164"/>
                  <a:gd name="connsiteY283" fmla="*/ 20985 h 279301"/>
                  <a:gd name="connsiteX284" fmla="*/ 381349 w 397164"/>
                  <a:gd name="connsiteY284" fmla="*/ 21442 h 279301"/>
                  <a:gd name="connsiteX285" fmla="*/ 386492 w 397164"/>
                  <a:gd name="connsiteY285" fmla="*/ 20051 h 279301"/>
                  <a:gd name="connsiteX286" fmla="*/ 391255 w 397164"/>
                  <a:gd name="connsiteY286" fmla="*/ 17975 h 279301"/>
                  <a:gd name="connsiteX287" fmla="*/ 396427 w 397164"/>
                  <a:gd name="connsiteY287" fmla="*/ 17118 h 279301"/>
                  <a:gd name="connsiteX288" fmla="*/ 392351 w 397164"/>
                  <a:gd name="connsiteY288" fmla="*/ 14146 h 279301"/>
                  <a:gd name="connsiteX289" fmla="*/ 387617 w 397164"/>
                  <a:gd name="connsiteY289" fmla="*/ 12803 h 279301"/>
                  <a:gd name="connsiteX290" fmla="*/ 381749 w 397164"/>
                  <a:gd name="connsiteY290" fmla="*/ 12536 h 279301"/>
                  <a:gd name="connsiteX291" fmla="*/ 378368 w 397164"/>
                  <a:gd name="connsiteY291" fmla="*/ 8955 h 279301"/>
                  <a:gd name="connsiteX292" fmla="*/ 373215 w 397164"/>
                  <a:gd name="connsiteY292" fmla="*/ 10669 h 279301"/>
                  <a:gd name="connsiteX293" fmla="*/ 368633 w 397164"/>
                  <a:gd name="connsiteY293" fmla="*/ 9317 h 279301"/>
                  <a:gd name="connsiteX294" fmla="*/ 364966 w 397164"/>
                  <a:gd name="connsiteY294" fmla="*/ 6145 h 279301"/>
                  <a:gd name="connsiteX295" fmla="*/ 358737 w 397164"/>
                  <a:gd name="connsiteY295" fmla="*/ 5659 h 279301"/>
                  <a:gd name="connsiteX296" fmla="*/ 354565 w 397164"/>
                  <a:gd name="connsiteY296" fmla="*/ 8602 h 279301"/>
                  <a:gd name="connsiteX297" fmla="*/ 355555 w 397164"/>
                  <a:gd name="connsiteY297" fmla="*/ 13574 h 279301"/>
                  <a:gd name="connsiteX298" fmla="*/ 350621 w 397164"/>
                  <a:gd name="connsiteY298" fmla="*/ 13231 h 279301"/>
                  <a:gd name="connsiteX299" fmla="*/ 345450 w 397164"/>
                  <a:gd name="connsiteY299" fmla="*/ 14079 h 279301"/>
                  <a:gd name="connsiteX300" fmla="*/ 350117 w 397164"/>
                  <a:gd name="connsiteY300" fmla="*/ 11384 h 279301"/>
                  <a:gd name="connsiteX301" fmla="*/ 342249 w 397164"/>
                  <a:gd name="connsiteY301" fmla="*/ 10764 h 279301"/>
                  <a:gd name="connsiteX302" fmla="*/ 347078 w 397164"/>
                  <a:gd name="connsiteY302" fmla="*/ 9240 h 279301"/>
                  <a:gd name="connsiteX303" fmla="*/ 342468 w 397164"/>
                  <a:gd name="connsiteY303" fmla="*/ 7307 h 279301"/>
                  <a:gd name="connsiteX304" fmla="*/ 348202 w 397164"/>
                  <a:gd name="connsiteY304" fmla="*/ 7307 h 279301"/>
                  <a:gd name="connsiteX305" fmla="*/ 352746 w 397164"/>
                  <a:gd name="connsiteY305" fmla="*/ 5659 h 279301"/>
                  <a:gd name="connsiteX306" fmla="*/ 348107 w 397164"/>
                  <a:gd name="connsiteY306" fmla="*/ 4087 h 279301"/>
                  <a:gd name="connsiteX307" fmla="*/ 343040 w 397164"/>
                  <a:gd name="connsiteY307" fmla="*/ 2620 h 279301"/>
                  <a:gd name="connsiteX308" fmla="*/ 338134 w 397164"/>
                  <a:gd name="connsiteY308" fmla="*/ 1163 h 279301"/>
                  <a:gd name="connsiteX309" fmla="*/ 332943 w 397164"/>
                  <a:gd name="connsiteY309" fmla="*/ 2754 h 279301"/>
                  <a:gd name="connsiteX310" fmla="*/ 337715 w 397164"/>
                  <a:gd name="connsiteY310" fmla="*/ 5478 h 279301"/>
                  <a:gd name="connsiteX311" fmla="*/ 333257 w 397164"/>
                  <a:gd name="connsiteY311" fmla="*/ 8174 h 279301"/>
                  <a:gd name="connsiteX312" fmla="*/ 333114 w 397164"/>
                  <a:gd name="connsiteY312" fmla="*/ 13231 h 279301"/>
                  <a:gd name="connsiteX313" fmla="*/ 328219 w 397164"/>
                  <a:gd name="connsiteY313" fmla="*/ 14746 h 279301"/>
                  <a:gd name="connsiteX314" fmla="*/ 326161 w 397164"/>
                  <a:gd name="connsiteY314" fmla="*/ 10164 h 279301"/>
                  <a:gd name="connsiteX315" fmla="*/ 326171 w 397164"/>
                  <a:gd name="connsiteY315" fmla="*/ 5192 h 279301"/>
                  <a:gd name="connsiteX316" fmla="*/ 320780 w 397164"/>
                  <a:gd name="connsiteY316" fmla="*/ 5754 h 279301"/>
                  <a:gd name="connsiteX317" fmla="*/ 316436 w 397164"/>
                  <a:gd name="connsiteY317" fmla="*/ 8869 h 279301"/>
                  <a:gd name="connsiteX318" fmla="*/ 313084 w 397164"/>
                  <a:gd name="connsiteY318" fmla="*/ 12736 h 279301"/>
                  <a:gd name="connsiteX319" fmla="*/ 308997 w 397164"/>
                  <a:gd name="connsiteY319" fmla="*/ 15717 h 279301"/>
                  <a:gd name="connsiteX320" fmla="*/ 307102 w 397164"/>
                  <a:gd name="connsiteY320" fmla="*/ 20556 h 279301"/>
                  <a:gd name="connsiteX321" fmla="*/ 302349 w 397164"/>
                  <a:gd name="connsiteY321" fmla="*/ 21147 h 279301"/>
                  <a:gd name="connsiteX322" fmla="*/ 305330 w 397164"/>
                  <a:gd name="connsiteY322" fmla="*/ 17032 h 279301"/>
                  <a:gd name="connsiteX323" fmla="*/ 302453 w 397164"/>
                  <a:gd name="connsiteY323" fmla="*/ 12993 h 279301"/>
                  <a:gd name="connsiteX324" fmla="*/ 307026 w 397164"/>
                  <a:gd name="connsiteY324" fmla="*/ 10060 h 279301"/>
                  <a:gd name="connsiteX325" fmla="*/ 311836 w 397164"/>
                  <a:gd name="connsiteY325" fmla="*/ 7345 h 279301"/>
                  <a:gd name="connsiteX326" fmla="*/ 306950 w 397164"/>
                  <a:gd name="connsiteY326" fmla="*/ 6211 h 279301"/>
                  <a:gd name="connsiteX327" fmla="*/ 301977 w 397164"/>
                  <a:gd name="connsiteY327" fmla="*/ 5068 h 279301"/>
                  <a:gd name="connsiteX328" fmla="*/ 296482 w 397164"/>
                  <a:gd name="connsiteY328" fmla="*/ 4306 h 279301"/>
                  <a:gd name="connsiteX329" fmla="*/ 292452 w 397164"/>
                  <a:gd name="connsiteY329" fmla="*/ 6907 h 279301"/>
                  <a:gd name="connsiteX330" fmla="*/ 296072 w 397164"/>
                  <a:gd name="connsiteY330" fmla="*/ 10183 h 279301"/>
                  <a:gd name="connsiteX331" fmla="*/ 289566 w 397164"/>
                  <a:gd name="connsiteY331" fmla="*/ 9640 h 279301"/>
                  <a:gd name="connsiteX332" fmla="*/ 285938 w 397164"/>
                  <a:gd name="connsiteY332" fmla="*/ 12965 h 279301"/>
                  <a:gd name="connsiteX333" fmla="*/ 280203 w 397164"/>
                  <a:gd name="connsiteY333" fmla="*/ 15184 h 279301"/>
                  <a:gd name="connsiteX334" fmla="*/ 275755 w 397164"/>
                  <a:gd name="connsiteY334" fmla="*/ 17851 h 279301"/>
                  <a:gd name="connsiteX335" fmla="*/ 278527 w 397164"/>
                  <a:gd name="connsiteY335" fmla="*/ 22347 h 279301"/>
                  <a:gd name="connsiteX336" fmla="*/ 273536 w 397164"/>
                  <a:gd name="connsiteY336" fmla="*/ 24500 h 279301"/>
                  <a:gd name="connsiteX337" fmla="*/ 270097 w 397164"/>
                  <a:gd name="connsiteY337" fmla="*/ 20861 h 279301"/>
                  <a:gd name="connsiteX338" fmla="*/ 264992 w 397164"/>
                  <a:gd name="connsiteY338" fmla="*/ 21594 h 279301"/>
                  <a:gd name="connsiteX339" fmla="*/ 270497 w 397164"/>
                  <a:gd name="connsiteY339" fmla="*/ 20166 h 279301"/>
                  <a:gd name="connsiteX340" fmla="*/ 265554 w 397164"/>
                  <a:gd name="connsiteY340" fmla="*/ 18765 h 279301"/>
                  <a:gd name="connsiteX341" fmla="*/ 260401 w 397164"/>
                  <a:gd name="connsiteY341" fmla="*/ 20299 h 279301"/>
                  <a:gd name="connsiteX342" fmla="*/ 256820 w 397164"/>
                  <a:gd name="connsiteY342" fmla="*/ 16708 h 279301"/>
                  <a:gd name="connsiteX343" fmla="*/ 252171 w 397164"/>
                  <a:gd name="connsiteY343" fmla="*/ 18575 h 279301"/>
                  <a:gd name="connsiteX344" fmla="*/ 247313 w 397164"/>
                  <a:gd name="connsiteY344" fmla="*/ 17432 h 279301"/>
                  <a:gd name="connsiteX345" fmla="*/ 250790 w 397164"/>
                  <a:gd name="connsiteY345" fmla="*/ 21128 h 279301"/>
                  <a:gd name="connsiteX346" fmla="*/ 256305 w 397164"/>
                  <a:gd name="connsiteY346" fmla="*/ 21261 h 279301"/>
                  <a:gd name="connsiteX347" fmla="*/ 258515 w 397164"/>
                  <a:gd name="connsiteY347" fmla="*/ 25909 h 279301"/>
                  <a:gd name="connsiteX348" fmla="*/ 253124 w 397164"/>
                  <a:gd name="connsiteY348" fmla="*/ 25090 h 279301"/>
                  <a:gd name="connsiteX349" fmla="*/ 248828 w 397164"/>
                  <a:gd name="connsiteY349" fmla="*/ 22718 h 279301"/>
                  <a:gd name="connsiteX350" fmla="*/ 244808 w 397164"/>
                  <a:gd name="connsiteY350" fmla="*/ 26833 h 279301"/>
                  <a:gd name="connsiteX351" fmla="*/ 240103 w 397164"/>
                  <a:gd name="connsiteY351" fmla="*/ 25757 h 279301"/>
                  <a:gd name="connsiteX352" fmla="*/ 234988 w 397164"/>
                  <a:gd name="connsiteY352" fmla="*/ 27566 h 279301"/>
                  <a:gd name="connsiteX353" fmla="*/ 237312 w 397164"/>
                  <a:gd name="connsiteY353" fmla="*/ 31815 h 279301"/>
                  <a:gd name="connsiteX354" fmla="*/ 232512 w 397164"/>
                  <a:gd name="connsiteY354" fmla="*/ 34863 h 279301"/>
                  <a:gd name="connsiteX355" fmla="*/ 228359 w 397164"/>
                  <a:gd name="connsiteY355" fmla="*/ 37730 h 279301"/>
                  <a:gd name="connsiteX356" fmla="*/ 231083 w 397164"/>
                  <a:gd name="connsiteY356" fmla="*/ 33482 h 279301"/>
                  <a:gd name="connsiteX357" fmla="*/ 232140 w 397164"/>
                  <a:gd name="connsiteY357" fmla="*/ 27157 h 279301"/>
                  <a:gd name="connsiteX358" fmla="*/ 227073 w 397164"/>
                  <a:gd name="connsiteY358" fmla="*/ 27538 h 279301"/>
                  <a:gd name="connsiteX359" fmla="*/ 230140 w 397164"/>
                  <a:gd name="connsiteY359" fmla="*/ 31338 h 279301"/>
                  <a:gd name="connsiteX360" fmla="*/ 224520 w 397164"/>
                  <a:gd name="connsiteY360" fmla="*/ 30776 h 279301"/>
                  <a:gd name="connsiteX361" fmla="*/ 221158 w 397164"/>
                  <a:gd name="connsiteY361" fmla="*/ 35177 h 279301"/>
                  <a:gd name="connsiteX362" fmla="*/ 223444 w 397164"/>
                  <a:gd name="connsiteY362" fmla="*/ 30891 h 279301"/>
                  <a:gd name="connsiteX363" fmla="*/ 217377 w 397164"/>
                  <a:gd name="connsiteY363" fmla="*/ 27424 h 279301"/>
                  <a:gd name="connsiteX364" fmla="*/ 211861 w 397164"/>
                  <a:gd name="connsiteY364" fmla="*/ 29976 h 279301"/>
                  <a:gd name="connsiteX365" fmla="*/ 216291 w 397164"/>
                  <a:gd name="connsiteY365" fmla="*/ 32577 h 279301"/>
                  <a:gd name="connsiteX366" fmla="*/ 219758 w 397164"/>
                  <a:gd name="connsiteY366" fmla="*/ 36844 h 279301"/>
                  <a:gd name="connsiteX367" fmla="*/ 214547 w 397164"/>
                  <a:gd name="connsiteY367" fmla="*/ 36225 h 279301"/>
                  <a:gd name="connsiteX368" fmla="*/ 210366 w 397164"/>
                  <a:gd name="connsiteY368" fmla="*/ 33462 h 279301"/>
                  <a:gd name="connsiteX369" fmla="*/ 203918 w 397164"/>
                  <a:gd name="connsiteY369" fmla="*/ 32881 h 279301"/>
                  <a:gd name="connsiteX370" fmla="*/ 208756 w 397164"/>
                  <a:gd name="connsiteY370" fmla="*/ 36244 h 279301"/>
                  <a:gd name="connsiteX371" fmla="*/ 213366 w 397164"/>
                  <a:gd name="connsiteY371" fmla="*/ 37482 h 279301"/>
                  <a:gd name="connsiteX372" fmla="*/ 207613 w 397164"/>
                  <a:gd name="connsiteY372" fmla="*/ 36968 h 279301"/>
                  <a:gd name="connsiteX373" fmla="*/ 202736 w 397164"/>
                  <a:gd name="connsiteY373" fmla="*/ 35615 h 279301"/>
                  <a:gd name="connsiteX374" fmla="*/ 197364 w 397164"/>
                  <a:gd name="connsiteY374" fmla="*/ 37082 h 279301"/>
                  <a:gd name="connsiteX375" fmla="*/ 201374 w 397164"/>
                  <a:gd name="connsiteY375" fmla="*/ 40778 h 279301"/>
                  <a:gd name="connsiteX376" fmla="*/ 194888 w 397164"/>
                  <a:gd name="connsiteY376" fmla="*/ 41063 h 279301"/>
                  <a:gd name="connsiteX377" fmla="*/ 190382 w 397164"/>
                  <a:gd name="connsiteY377" fmla="*/ 43635 h 279301"/>
                  <a:gd name="connsiteX378" fmla="*/ 195297 w 397164"/>
                  <a:gd name="connsiteY378" fmla="*/ 45388 h 279301"/>
                  <a:gd name="connsiteX379" fmla="*/ 190002 w 397164"/>
                  <a:gd name="connsiteY379" fmla="*/ 47359 h 279301"/>
                  <a:gd name="connsiteX380" fmla="*/ 194678 w 397164"/>
                  <a:gd name="connsiteY380" fmla="*/ 50179 h 279301"/>
                  <a:gd name="connsiteX381" fmla="*/ 190002 w 397164"/>
                  <a:gd name="connsiteY381" fmla="*/ 49045 h 279301"/>
                  <a:gd name="connsiteX382" fmla="*/ 185172 w 397164"/>
                  <a:gd name="connsiteY382" fmla="*/ 50198 h 279301"/>
                  <a:gd name="connsiteX383" fmla="*/ 179429 w 397164"/>
                  <a:gd name="connsiteY383" fmla="*/ 50379 h 279301"/>
                  <a:gd name="connsiteX384" fmla="*/ 175781 w 397164"/>
                  <a:gd name="connsiteY384" fmla="*/ 53674 h 279301"/>
                  <a:gd name="connsiteX385" fmla="*/ 182524 w 397164"/>
                  <a:gd name="connsiteY385" fmla="*/ 54398 h 279301"/>
                  <a:gd name="connsiteX386" fmla="*/ 188439 w 397164"/>
                  <a:gd name="connsiteY386" fmla="*/ 54551 h 279301"/>
                  <a:gd name="connsiteX387" fmla="*/ 193354 w 397164"/>
                  <a:gd name="connsiteY387" fmla="*/ 52998 h 279301"/>
                  <a:gd name="connsiteX388" fmla="*/ 197507 w 397164"/>
                  <a:gd name="connsiteY388" fmla="*/ 55503 h 279301"/>
                  <a:gd name="connsiteX389" fmla="*/ 190868 w 397164"/>
                  <a:gd name="connsiteY389" fmla="*/ 54903 h 279301"/>
                  <a:gd name="connsiteX390" fmla="*/ 191078 w 397164"/>
                  <a:gd name="connsiteY390" fmla="*/ 59866 h 279301"/>
                  <a:gd name="connsiteX391" fmla="*/ 187792 w 397164"/>
                  <a:gd name="connsiteY391" fmla="*/ 56075 h 279301"/>
                  <a:gd name="connsiteX392" fmla="*/ 182905 w 397164"/>
                  <a:gd name="connsiteY392" fmla="*/ 57075 h 279301"/>
                  <a:gd name="connsiteX393" fmla="*/ 178171 w 397164"/>
                  <a:gd name="connsiteY393" fmla="*/ 55408 h 279301"/>
                  <a:gd name="connsiteX394" fmla="*/ 173314 w 397164"/>
                  <a:gd name="connsiteY394" fmla="*/ 56408 h 279301"/>
                  <a:gd name="connsiteX395" fmla="*/ 179019 w 397164"/>
                  <a:gd name="connsiteY395" fmla="*/ 58323 h 279301"/>
                  <a:gd name="connsiteX396" fmla="*/ 173657 w 397164"/>
                  <a:gd name="connsiteY396" fmla="*/ 57513 h 279301"/>
                  <a:gd name="connsiteX397" fmla="*/ 179143 w 397164"/>
                  <a:gd name="connsiteY397" fmla="*/ 60380 h 279301"/>
                  <a:gd name="connsiteX398" fmla="*/ 173980 w 397164"/>
                  <a:gd name="connsiteY398" fmla="*/ 60999 h 279301"/>
                  <a:gd name="connsiteX399" fmla="*/ 181143 w 397164"/>
                  <a:gd name="connsiteY399" fmla="*/ 62295 h 279301"/>
                  <a:gd name="connsiteX400" fmla="*/ 176247 w 397164"/>
                  <a:gd name="connsiteY400" fmla="*/ 62247 h 279301"/>
                  <a:gd name="connsiteX401" fmla="*/ 177867 w 397164"/>
                  <a:gd name="connsiteY401" fmla="*/ 67105 h 279301"/>
                  <a:gd name="connsiteX402" fmla="*/ 172399 w 397164"/>
                  <a:gd name="connsiteY402" fmla="*/ 63552 h 279301"/>
                  <a:gd name="connsiteX403" fmla="*/ 170294 w 397164"/>
                  <a:gd name="connsiteY403" fmla="*/ 58828 h 279301"/>
                  <a:gd name="connsiteX404" fmla="*/ 166674 w 397164"/>
                  <a:gd name="connsiteY404" fmla="*/ 62133 h 279301"/>
                  <a:gd name="connsiteX405" fmla="*/ 161827 w 397164"/>
                  <a:gd name="connsiteY405" fmla="*/ 61809 h 279301"/>
                  <a:gd name="connsiteX406" fmla="*/ 167123 w 397164"/>
                  <a:gd name="connsiteY406" fmla="*/ 63400 h 279301"/>
                  <a:gd name="connsiteX407" fmla="*/ 162531 w 397164"/>
                  <a:gd name="connsiteY407" fmla="*/ 65362 h 279301"/>
                  <a:gd name="connsiteX408" fmla="*/ 157683 w 397164"/>
                  <a:gd name="connsiteY408" fmla="*/ 67162 h 279301"/>
                  <a:gd name="connsiteX409" fmla="*/ 152435 w 397164"/>
                  <a:gd name="connsiteY409" fmla="*/ 66686 h 279301"/>
                  <a:gd name="connsiteX410" fmla="*/ 156921 w 397164"/>
                  <a:gd name="connsiteY410" fmla="*/ 69067 h 279301"/>
                  <a:gd name="connsiteX411" fmla="*/ 151511 w 397164"/>
                  <a:gd name="connsiteY411" fmla="*/ 69534 h 279301"/>
                  <a:gd name="connsiteX412" fmla="*/ 157131 w 397164"/>
                  <a:gd name="connsiteY412" fmla="*/ 69972 h 279301"/>
                  <a:gd name="connsiteX413" fmla="*/ 161379 w 397164"/>
                  <a:gd name="connsiteY413" fmla="*/ 67276 h 279301"/>
                  <a:gd name="connsiteX414" fmla="*/ 166465 w 397164"/>
                  <a:gd name="connsiteY414" fmla="*/ 69334 h 279301"/>
                  <a:gd name="connsiteX415" fmla="*/ 161284 w 397164"/>
                  <a:gd name="connsiteY415" fmla="*/ 69334 h 279301"/>
                  <a:gd name="connsiteX416" fmla="*/ 163827 w 397164"/>
                  <a:gd name="connsiteY416" fmla="*/ 74249 h 279301"/>
                  <a:gd name="connsiteX417" fmla="*/ 168780 w 397164"/>
                  <a:gd name="connsiteY417" fmla="*/ 72601 h 279301"/>
                  <a:gd name="connsiteX418" fmla="*/ 164389 w 397164"/>
                  <a:gd name="connsiteY418" fmla="*/ 74468 h 279301"/>
                  <a:gd name="connsiteX419" fmla="*/ 159341 w 397164"/>
                  <a:gd name="connsiteY419" fmla="*/ 74544 h 279301"/>
                  <a:gd name="connsiteX420" fmla="*/ 153683 w 397164"/>
                  <a:gd name="connsiteY420" fmla="*/ 73087 h 279301"/>
                  <a:gd name="connsiteX421" fmla="*/ 149853 w 397164"/>
                  <a:gd name="connsiteY421" fmla="*/ 76249 h 279301"/>
                  <a:gd name="connsiteX422" fmla="*/ 145119 w 397164"/>
                  <a:gd name="connsiteY422" fmla="*/ 79316 h 279301"/>
                  <a:gd name="connsiteX423" fmla="*/ 151749 w 397164"/>
                  <a:gd name="connsiteY423" fmla="*/ 78297 h 279301"/>
                  <a:gd name="connsiteX424" fmla="*/ 156569 w 397164"/>
                  <a:gd name="connsiteY424" fmla="*/ 78154 h 279301"/>
                  <a:gd name="connsiteX425" fmla="*/ 161474 w 397164"/>
                  <a:gd name="connsiteY425" fmla="*/ 79297 h 279301"/>
                  <a:gd name="connsiteX426" fmla="*/ 156436 w 397164"/>
                  <a:gd name="connsiteY426" fmla="*/ 80402 h 279301"/>
                  <a:gd name="connsiteX427" fmla="*/ 151549 w 397164"/>
                  <a:gd name="connsiteY427" fmla="*/ 80440 h 279301"/>
                  <a:gd name="connsiteX428" fmla="*/ 146663 w 397164"/>
                  <a:gd name="connsiteY428" fmla="*/ 81145 h 279301"/>
                  <a:gd name="connsiteX429" fmla="*/ 150520 w 397164"/>
                  <a:gd name="connsiteY429" fmla="*/ 84097 h 279301"/>
                  <a:gd name="connsiteX430" fmla="*/ 145634 w 397164"/>
                  <a:gd name="connsiteY430" fmla="*/ 83383 h 279301"/>
                  <a:gd name="connsiteX431" fmla="*/ 141100 w 397164"/>
                  <a:gd name="connsiteY431" fmla="*/ 85307 h 279301"/>
                  <a:gd name="connsiteX432" fmla="*/ 134614 w 397164"/>
                  <a:gd name="connsiteY432" fmla="*/ 85802 h 279301"/>
                  <a:gd name="connsiteX433" fmla="*/ 138462 w 397164"/>
                  <a:gd name="connsiteY433" fmla="*/ 88746 h 279301"/>
                  <a:gd name="connsiteX434" fmla="*/ 133175 w 397164"/>
                  <a:gd name="connsiteY434" fmla="*/ 88898 h 279301"/>
                  <a:gd name="connsiteX435" fmla="*/ 139757 w 397164"/>
                  <a:gd name="connsiteY435" fmla="*/ 90355 h 279301"/>
                  <a:gd name="connsiteX436" fmla="*/ 134833 w 397164"/>
                  <a:gd name="connsiteY436" fmla="*/ 91136 h 279301"/>
                  <a:gd name="connsiteX437" fmla="*/ 129737 w 397164"/>
                  <a:gd name="connsiteY437" fmla="*/ 90298 h 279301"/>
                  <a:gd name="connsiteX438" fmla="*/ 133013 w 397164"/>
                  <a:gd name="connsiteY438" fmla="*/ 93842 h 279301"/>
                  <a:gd name="connsiteX439" fmla="*/ 127765 w 397164"/>
                  <a:gd name="connsiteY439" fmla="*/ 94356 h 279301"/>
                  <a:gd name="connsiteX440" fmla="*/ 128098 w 397164"/>
                  <a:gd name="connsiteY440" fmla="*/ 99147 h 279301"/>
                  <a:gd name="connsiteX441" fmla="*/ 133118 w 397164"/>
                  <a:gd name="connsiteY441" fmla="*/ 98290 h 279301"/>
                  <a:gd name="connsiteX442" fmla="*/ 128108 w 397164"/>
                  <a:gd name="connsiteY442" fmla="*/ 100623 h 279301"/>
                  <a:gd name="connsiteX443" fmla="*/ 135414 w 397164"/>
                  <a:gd name="connsiteY443" fmla="*/ 99890 h 279301"/>
                  <a:gd name="connsiteX444" fmla="*/ 141053 w 397164"/>
                  <a:gd name="connsiteY444" fmla="*/ 99871 h 279301"/>
                  <a:gd name="connsiteX445" fmla="*/ 136195 w 397164"/>
                  <a:gd name="connsiteY445" fmla="*/ 100842 h 279301"/>
                  <a:gd name="connsiteX446" fmla="*/ 131327 w 397164"/>
                  <a:gd name="connsiteY446" fmla="*/ 100909 h 279301"/>
                  <a:gd name="connsiteX447" fmla="*/ 123965 w 397164"/>
                  <a:gd name="connsiteY447" fmla="*/ 102843 h 279301"/>
                  <a:gd name="connsiteX448" fmla="*/ 127994 w 397164"/>
                  <a:gd name="connsiteY448" fmla="*/ 106586 h 279301"/>
                  <a:gd name="connsiteX449" fmla="*/ 121984 w 397164"/>
                  <a:gd name="connsiteY449" fmla="*/ 106986 h 279301"/>
                  <a:gd name="connsiteX450" fmla="*/ 122393 w 397164"/>
                  <a:gd name="connsiteY450" fmla="*/ 111920 h 279301"/>
                  <a:gd name="connsiteX451" fmla="*/ 117354 w 397164"/>
                  <a:gd name="connsiteY451" fmla="*/ 113034 h 279301"/>
                  <a:gd name="connsiteX452" fmla="*/ 121593 w 397164"/>
                  <a:gd name="connsiteY452" fmla="*/ 116368 h 279301"/>
                  <a:gd name="connsiteX453" fmla="*/ 116973 w 397164"/>
                  <a:gd name="connsiteY453" fmla="*/ 114234 h 279301"/>
                  <a:gd name="connsiteX454" fmla="*/ 114506 w 397164"/>
                  <a:gd name="connsiteY454" fmla="*/ 118540 h 279301"/>
                  <a:gd name="connsiteX455" fmla="*/ 119850 w 397164"/>
                  <a:gd name="connsiteY455" fmla="*/ 118511 h 279301"/>
                  <a:gd name="connsiteX456" fmla="*/ 119488 w 397164"/>
                  <a:gd name="connsiteY456" fmla="*/ 123302 h 279301"/>
                  <a:gd name="connsiteX457" fmla="*/ 124222 w 397164"/>
                  <a:gd name="connsiteY457" fmla="*/ 121826 h 279301"/>
                  <a:gd name="connsiteX458" fmla="*/ 119240 w 397164"/>
                  <a:gd name="connsiteY458" fmla="*/ 124131 h 279301"/>
                  <a:gd name="connsiteX459" fmla="*/ 114535 w 397164"/>
                  <a:gd name="connsiteY459" fmla="*/ 122235 h 279301"/>
                  <a:gd name="connsiteX460" fmla="*/ 110239 w 397164"/>
                  <a:gd name="connsiteY460" fmla="*/ 125750 h 279301"/>
                  <a:gd name="connsiteX461" fmla="*/ 104420 w 397164"/>
                  <a:gd name="connsiteY461" fmla="*/ 127512 h 279301"/>
                  <a:gd name="connsiteX462" fmla="*/ 101076 w 397164"/>
                  <a:gd name="connsiteY462" fmla="*/ 131560 h 279301"/>
                  <a:gd name="connsiteX463" fmla="*/ 106896 w 397164"/>
                  <a:gd name="connsiteY463" fmla="*/ 129922 h 279301"/>
                  <a:gd name="connsiteX464" fmla="*/ 112239 w 397164"/>
                  <a:gd name="connsiteY464" fmla="*/ 127265 h 279301"/>
                  <a:gd name="connsiteX465" fmla="*/ 117973 w 397164"/>
                  <a:gd name="connsiteY465" fmla="*/ 127350 h 279301"/>
                  <a:gd name="connsiteX466" fmla="*/ 112344 w 397164"/>
                  <a:gd name="connsiteY466" fmla="*/ 127617 h 279301"/>
                  <a:gd name="connsiteX467" fmla="*/ 107553 w 397164"/>
                  <a:gd name="connsiteY467" fmla="*/ 129722 h 279301"/>
                  <a:gd name="connsiteX468" fmla="*/ 103467 w 397164"/>
                  <a:gd name="connsiteY468" fmla="*/ 133037 h 279301"/>
                  <a:gd name="connsiteX469" fmla="*/ 108553 w 397164"/>
                  <a:gd name="connsiteY469" fmla="*/ 134989 h 279301"/>
                  <a:gd name="connsiteX470" fmla="*/ 104534 w 397164"/>
                  <a:gd name="connsiteY470" fmla="*/ 137552 h 279301"/>
                  <a:gd name="connsiteX471" fmla="*/ 99057 w 397164"/>
                  <a:gd name="connsiteY471" fmla="*/ 136437 h 279301"/>
                  <a:gd name="connsiteX472" fmla="*/ 93942 w 397164"/>
                  <a:gd name="connsiteY472" fmla="*/ 136752 h 279301"/>
                  <a:gd name="connsiteX473" fmla="*/ 88579 w 397164"/>
                  <a:gd name="connsiteY473" fmla="*/ 139085 h 279301"/>
                  <a:gd name="connsiteX474" fmla="*/ 87589 w 397164"/>
                  <a:gd name="connsiteY474" fmla="*/ 144019 h 279301"/>
                  <a:gd name="connsiteX475" fmla="*/ 82941 w 397164"/>
                  <a:gd name="connsiteY475" fmla="*/ 145581 h 279301"/>
                  <a:gd name="connsiteX476" fmla="*/ 80949 w 397164"/>
                  <a:gd name="connsiteY476" fmla="*/ 150629 h 279301"/>
                  <a:gd name="connsiteX477" fmla="*/ 75730 w 397164"/>
                  <a:gd name="connsiteY477" fmla="*/ 151849 h 279301"/>
                  <a:gd name="connsiteX478" fmla="*/ 81150 w 397164"/>
                  <a:gd name="connsiteY478" fmla="*/ 153144 h 279301"/>
                  <a:gd name="connsiteX479" fmla="*/ 81798 w 397164"/>
                  <a:gd name="connsiteY479" fmla="*/ 158754 h 279301"/>
                  <a:gd name="connsiteX480" fmla="*/ 87617 w 397164"/>
                  <a:gd name="connsiteY480" fmla="*/ 157468 h 279301"/>
                  <a:gd name="connsiteX481" fmla="*/ 92466 w 397164"/>
                  <a:gd name="connsiteY481" fmla="*/ 155449 h 279301"/>
                  <a:gd name="connsiteX482" fmla="*/ 98076 w 397164"/>
                  <a:gd name="connsiteY482" fmla="*/ 153335 h 279301"/>
                  <a:gd name="connsiteX483" fmla="*/ 93256 w 397164"/>
                  <a:gd name="connsiteY483" fmla="*/ 151363 h 279301"/>
                  <a:gd name="connsiteX484" fmla="*/ 98685 w 397164"/>
                  <a:gd name="connsiteY484" fmla="*/ 148848 h 279301"/>
                  <a:gd name="connsiteX485" fmla="*/ 103514 w 397164"/>
                  <a:gd name="connsiteY485" fmla="*/ 145819 h 279301"/>
                  <a:gd name="connsiteX486" fmla="*/ 99819 w 397164"/>
                  <a:gd name="connsiteY486" fmla="*/ 150296 h 279301"/>
                  <a:gd name="connsiteX487" fmla="*/ 104477 w 397164"/>
                  <a:gd name="connsiteY487" fmla="*/ 149229 h 279301"/>
                  <a:gd name="connsiteX488" fmla="*/ 102419 w 397164"/>
                  <a:gd name="connsiteY488" fmla="*/ 153906 h 279301"/>
                  <a:gd name="connsiteX489" fmla="*/ 97257 w 397164"/>
                  <a:gd name="connsiteY489" fmla="*/ 154801 h 279301"/>
                  <a:gd name="connsiteX490" fmla="*/ 92980 w 397164"/>
                  <a:gd name="connsiteY490" fmla="*/ 157640 h 279301"/>
                  <a:gd name="connsiteX491" fmla="*/ 98000 w 397164"/>
                  <a:gd name="connsiteY491" fmla="*/ 156211 h 279301"/>
                  <a:gd name="connsiteX492" fmla="*/ 95828 w 397164"/>
                  <a:gd name="connsiteY492" fmla="*/ 160536 h 279301"/>
                  <a:gd name="connsiteX493" fmla="*/ 90598 w 397164"/>
                  <a:gd name="connsiteY493" fmla="*/ 159983 h 279301"/>
                  <a:gd name="connsiteX494" fmla="*/ 85112 w 397164"/>
                  <a:gd name="connsiteY494" fmla="*/ 160278 h 279301"/>
                  <a:gd name="connsiteX495" fmla="*/ 80645 w 397164"/>
                  <a:gd name="connsiteY495" fmla="*/ 162688 h 279301"/>
                  <a:gd name="connsiteX496" fmla="*/ 79740 w 397164"/>
                  <a:gd name="connsiteY496" fmla="*/ 157764 h 279301"/>
                  <a:gd name="connsiteX497" fmla="*/ 74196 w 397164"/>
                  <a:gd name="connsiteY497" fmla="*/ 156907 h 279301"/>
                  <a:gd name="connsiteX498" fmla="*/ 68415 w 397164"/>
                  <a:gd name="connsiteY498" fmla="*/ 158916 h 279301"/>
                  <a:gd name="connsiteX499" fmla="*/ 74349 w 397164"/>
                  <a:gd name="connsiteY499" fmla="*/ 159031 h 279301"/>
                  <a:gd name="connsiteX500" fmla="*/ 69244 w 397164"/>
                  <a:gd name="connsiteY500" fmla="*/ 160174 h 279301"/>
                  <a:gd name="connsiteX501" fmla="*/ 74473 w 397164"/>
                  <a:gd name="connsiteY501" fmla="*/ 160888 h 279301"/>
                  <a:gd name="connsiteX502" fmla="*/ 69586 w 397164"/>
                  <a:gd name="connsiteY502" fmla="*/ 162126 h 279301"/>
                  <a:gd name="connsiteX503" fmla="*/ 64167 w 397164"/>
                  <a:gd name="connsiteY503" fmla="*/ 160669 h 279301"/>
                  <a:gd name="connsiteX504" fmla="*/ 58690 w 397164"/>
                  <a:gd name="connsiteY504" fmla="*/ 162840 h 279301"/>
                  <a:gd name="connsiteX505" fmla="*/ 63938 w 397164"/>
                  <a:gd name="connsiteY505" fmla="*/ 165079 h 279301"/>
                  <a:gd name="connsiteX506" fmla="*/ 58909 w 397164"/>
                  <a:gd name="connsiteY506" fmla="*/ 166050 h 279301"/>
                  <a:gd name="connsiteX507" fmla="*/ 54013 w 397164"/>
                  <a:gd name="connsiteY507" fmla="*/ 166289 h 279301"/>
                  <a:gd name="connsiteX508" fmla="*/ 58214 w 397164"/>
                  <a:gd name="connsiteY508" fmla="*/ 169099 h 279301"/>
                  <a:gd name="connsiteX509" fmla="*/ 61719 w 397164"/>
                  <a:gd name="connsiteY509" fmla="*/ 173108 h 279301"/>
                  <a:gd name="connsiteX510" fmla="*/ 57137 w 397164"/>
                  <a:gd name="connsiteY510" fmla="*/ 171632 h 279301"/>
                  <a:gd name="connsiteX511" fmla="*/ 52156 w 397164"/>
                  <a:gd name="connsiteY511" fmla="*/ 168765 h 279301"/>
                  <a:gd name="connsiteX512" fmla="*/ 54327 w 397164"/>
                  <a:gd name="connsiteY512" fmla="*/ 173604 h 279301"/>
                  <a:gd name="connsiteX513" fmla="*/ 59204 w 397164"/>
                  <a:gd name="connsiteY513" fmla="*/ 175223 h 279301"/>
                  <a:gd name="connsiteX514" fmla="*/ 52489 w 397164"/>
                  <a:gd name="connsiteY514" fmla="*/ 173337 h 279301"/>
                  <a:gd name="connsiteX515" fmla="*/ 48098 w 397164"/>
                  <a:gd name="connsiteY515" fmla="*/ 170375 h 279301"/>
                  <a:gd name="connsiteX516" fmla="*/ 42012 w 397164"/>
                  <a:gd name="connsiteY516" fmla="*/ 171489 h 279301"/>
                  <a:gd name="connsiteX517" fmla="*/ 35792 w 397164"/>
                  <a:gd name="connsiteY517" fmla="*/ 169851 h 279301"/>
                  <a:gd name="connsiteX518" fmla="*/ 33058 w 397164"/>
                  <a:gd name="connsiteY518" fmla="*/ 173975 h 279301"/>
                  <a:gd name="connsiteX519" fmla="*/ 37992 w 397164"/>
                  <a:gd name="connsiteY519" fmla="*/ 175033 h 279301"/>
                  <a:gd name="connsiteX520" fmla="*/ 44135 w 397164"/>
                  <a:gd name="connsiteY520" fmla="*/ 173956 h 279301"/>
                  <a:gd name="connsiteX521" fmla="*/ 39487 w 397164"/>
                  <a:gd name="connsiteY521" fmla="*/ 175995 h 279301"/>
                  <a:gd name="connsiteX522" fmla="*/ 49336 w 397164"/>
                  <a:gd name="connsiteY522" fmla="*/ 174461 h 279301"/>
                  <a:gd name="connsiteX523" fmla="*/ 44022 w 397164"/>
                  <a:gd name="connsiteY523" fmla="*/ 176138 h 279301"/>
                  <a:gd name="connsiteX524" fmla="*/ 38488 w 397164"/>
                  <a:gd name="connsiteY524" fmla="*/ 177976 h 279301"/>
                  <a:gd name="connsiteX525" fmla="*/ 32105 w 397164"/>
                  <a:gd name="connsiteY525" fmla="*/ 177147 h 279301"/>
                  <a:gd name="connsiteX526" fmla="*/ 27400 w 397164"/>
                  <a:gd name="connsiteY526" fmla="*/ 178766 h 279301"/>
                  <a:gd name="connsiteX527" fmla="*/ 22476 w 397164"/>
                  <a:gd name="connsiteY527" fmla="*/ 177862 h 279301"/>
                  <a:gd name="connsiteX528" fmla="*/ 27067 w 397164"/>
                  <a:gd name="connsiteY528" fmla="*/ 179814 h 279301"/>
                  <a:gd name="connsiteX529" fmla="*/ 31696 w 397164"/>
                  <a:gd name="connsiteY529" fmla="*/ 181186 h 279301"/>
                  <a:gd name="connsiteX530" fmla="*/ 37030 w 397164"/>
                  <a:gd name="connsiteY530" fmla="*/ 184967 h 279301"/>
                  <a:gd name="connsiteX531" fmla="*/ 33630 w 397164"/>
                  <a:gd name="connsiteY531" fmla="*/ 188663 h 279301"/>
                  <a:gd name="connsiteX532" fmla="*/ 32601 w 397164"/>
                  <a:gd name="connsiteY532" fmla="*/ 184015 h 279301"/>
                  <a:gd name="connsiteX533" fmla="*/ 26276 w 397164"/>
                  <a:gd name="connsiteY533" fmla="*/ 182243 h 279301"/>
                  <a:gd name="connsiteX534" fmla="*/ 28067 w 397164"/>
                  <a:gd name="connsiteY534" fmla="*/ 186739 h 279301"/>
                  <a:gd name="connsiteX535" fmla="*/ 23876 w 397164"/>
                  <a:gd name="connsiteY535" fmla="*/ 184196 h 279301"/>
                  <a:gd name="connsiteX536" fmla="*/ 16913 w 397164"/>
                  <a:gd name="connsiteY536" fmla="*/ 185329 h 279301"/>
                  <a:gd name="connsiteX537" fmla="*/ 19914 w 397164"/>
                  <a:gd name="connsiteY537" fmla="*/ 189139 h 279301"/>
                  <a:gd name="connsiteX538" fmla="*/ 15027 w 397164"/>
                  <a:gd name="connsiteY538" fmla="*/ 191035 h 279301"/>
                  <a:gd name="connsiteX539" fmla="*/ 11751 w 397164"/>
                  <a:gd name="connsiteY539" fmla="*/ 187367 h 279301"/>
                  <a:gd name="connsiteX540" fmla="*/ 5807 w 397164"/>
                  <a:gd name="connsiteY540" fmla="*/ 188529 h 279301"/>
                  <a:gd name="connsiteX541" fmla="*/ 2693 w 397164"/>
                  <a:gd name="connsiteY541" fmla="*/ 192882 h 279301"/>
                  <a:gd name="connsiteX542" fmla="*/ 8217 w 397164"/>
                  <a:gd name="connsiteY542" fmla="*/ 192444 h 279301"/>
                  <a:gd name="connsiteX543" fmla="*/ 13503 w 397164"/>
                  <a:gd name="connsiteY543" fmla="*/ 192901 h 279301"/>
                  <a:gd name="connsiteX544" fmla="*/ 18266 w 397164"/>
                  <a:gd name="connsiteY544" fmla="*/ 193844 h 279301"/>
                  <a:gd name="connsiteX545" fmla="*/ 23295 w 397164"/>
                  <a:gd name="connsiteY545" fmla="*/ 194159 h 279301"/>
                  <a:gd name="connsiteX546" fmla="*/ 28248 w 397164"/>
                  <a:gd name="connsiteY546" fmla="*/ 193511 h 279301"/>
                  <a:gd name="connsiteX547" fmla="*/ 23333 w 397164"/>
                  <a:gd name="connsiteY547" fmla="*/ 194616 h 279301"/>
                  <a:gd name="connsiteX548" fmla="*/ 18237 w 397164"/>
                  <a:gd name="connsiteY548" fmla="*/ 194473 h 279301"/>
                  <a:gd name="connsiteX549" fmla="*/ 12436 w 397164"/>
                  <a:gd name="connsiteY549" fmla="*/ 194759 h 279301"/>
                  <a:gd name="connsiteX550" fmla="*/ 7979 w 397164"/>
                  <a:gd name="connsiteY550" fmla="*/ 192920 h 279301"/>
                  <a:gd name="connsiteX551" fmla="*/ 3797 w 397164"/>
                  <a:gd name="connsiteY551" fmla="*/ 195216 h 279301"/>
                  <a:gd name="connsiteX552" fmla="*/ 711 w 397164"/>
                  <a:gd name="connsiteY552" fmla="*/ 199207 h 279301"/>
                  <a:gd name="connsiteX553" fmla="*/ 5740 w 397164"/>
                  <a:gd name="connsiteY553" fmla="*/ 199245 h 279301"/>
                  <a:gd name="connsiteX554" fmla="*/ 9274 w 397164"/>
                  <a:gd name="connsiteY554" fmla="*/ 202950 h 279301"/>
                  <a:gd name="connsiteX555" fmla="*/ 14837 w 397164"/>
                  <a:gd name="connsiteY555" fmla="*/ 202207 h 279301"/>
                  <a:gd name="connsiteX556" fmla="*/ 10113 w 397164"/>
                  <a:gd name="connsiteY556" fmla="*/ 203265 h 279301"/>
                  <a:gd name="connsiteX557" fmla="*/ 5407 w 397164"/>
                  <a:gd name="connsiteY557" fmla="*/ 202512 h 279301"/>
                  <a:gd name="connsiteX558" fmla="*/ 616 w 397164"/>
                  <a:gd name="connsiteY558" fmla="*/ 203798 h 279301"/>
                  <a:gd name="connsiteX559" fmla="*/ 7741 w 397164"/>
                  <a:gd name="connsiteY559" fmla="*/ 204703 h 279301"/>
                  <a:gd name="connsiteX560" fmla="*/ 2254 w 397164"/>
                  <a:gd name="connsiteY560" fmla="*/ 206256 h 279301"/>
                  <a:gd name="connsiteX561" fmla="*/ 6578 w 397164"/>
                  <a:gd name="connsiteY561" fmla="*/ 208713 h 279301"/>
                  <a:gd name="connsiteX562" fmla="*/ 11932 w 397164"/>
                  <a:gd name="connsiteY562" fmla="*/ 209684 h 279301"/>
                  <a:gd name="connsiteX563" fmla="*/ 17085 w 397164"/>
                  <a:gd name="connsiteY563" fmla="*/ 209313 h 279301"/>
                  <a:gd name="connsiteX564" fmla="*/ 22923 w 397164"/>
                  <a:gd name="connsiteY564" fmla="*/ 209894 h 279301"/>
                  <a:gd name="connsiteX565" fmla="*/ 27419 w 397164"/>
                  <a:gd name="connsiteY565" fmla="*/ 208237 h 279301"/>
                  <a:gd name="connsiteX566" fmla="*/ 31010 w 397164"/>
                  <a:gd name="connsiteY566" fmla="*/ 203722 h 279301"/>
                  <a:gd name="connsiteX567" fmla="*/ 28191 w 397164"/>
                  <a:gd name="connsiteY567" fmla="*/ 207875 h 279301"/>
                  <a:gd name="connsiteX568" fmla="*/ 33849 w 397164"/>
                  <a:gd name="connsiteY568" fmla="*/ 209304 h 279301"/>
                  <a:gd name="connsiteX569" fmla="*/ 38116 w 397164"/>
                  <a:gd name="connsiteY569" fmla="*/ 207008 h 279301"/>
                  <a:gd name="connsiteX570" fmla="*/ 34144 w 397164"/>
                  <a:gd name="connsiteY570" fmla="*/ 209723 h 279301"/>
                  <a:gd name="connsiteX571" fmla="*/ 40926 w 397164"/>
                  <a:gd name="connsiteY571" fmla="*/ 209408 h 279301"/>
                  <a:gd name="connsiteX572" fmla="*/ 39935 w 397164"/>
                  <a:gd name="connsiteY572" fmla="*/ 204227 h 279301"/>
                  <a:gd name="connsiteX573" fmla="*/ 44974 w 397164"/>
                  <a:gd name="connsiteY573" fmla="*/ 202084 h 279301"/>
                  <a:gd name="connsiteX574" fmla="*/ 40516 w 397164"/>
                  <a:gd name="connsiteY574" fmla="*/ 206294 h 279301"/>
                  <a:gd name="connsiteX575" fmla="*/ 46003 w 397164"/>
                  <a:gd name="connsiteY575" fmla="*/ 208151 h 279301"/>
                  <a:gd name="connsiteX576" fmla="*/ 41097 w 397164"/>
                  <a:gd name="connsiteY576" fmla="*/ 210180 h 279301"/>
                  <a:gd name="connsiteX577" fmla="*/ 35906 w 397164"/>
                  <a:gd name="connsiteY577" fmla="*/ 210885 h 279301"/>
                  <a:gd name="connsiteX578" fmla="*/ 37773 w 397164"/>
                  <a:gd name="connsiteY578" fmla="*/ 215742 h 279301"/>
                  <a:gd name="connsiteX579" fmla="*/ 35611 w 397164"/>
                  <a:gd name="connsiteY579" fmla="*/ 211351 h 279301"/>
                  <a:gd name="connsiteX580" fmla="*/ 30343 w 397164"/>
                  <a:gd name="connsiteY580" fmla="*/ 209542 h 279301"/>
                  <a:gd name="connsiteX581" fmla="*/ 25819 w 397164"/>
                  <a:gd name="connsiteY581" fmla="*/ 211275 h 279301"/>
                  <a:gd name="connsiteX582" fmla="*/ 19123 w 397164"/>
                  <a:gd name="connsiteY582" fmla="*/ 210494 h 279301"/>
                  <a:gd name="connsiteX583" fmla="*/ 13170 w 397164"/>
                  <a:gd name="connsiteY583" fmla="*/ 210837 h 279301"/>
                  <a:gd name="connsiteX584" fmla="*/ 6950 w 397164"/>
                  <a:gd name="connsiteY584" fmla="*/ 212132 h 279301"/>
                  <a:gd name="connsiteX585" fmla="*/ 2159 w 397164"/>
                  <a:gd name="connsiteY585" fmla="*/ 211475 h 279301"/>
                  <a:gd name="connsiteX586" fmla="*/ 3664 w 397164"/>
                  <a:gd name="connsiteY586" fmla="*/ 216495 h 279301"/>
                  <a:gd name="connsiteX587" fmla="*/ 9331 w 397164"/>
                  <a:gd name="connsiteY587" fmla="*/ 215295 h 279301"/>
                  <a:gd name="connsiteX588" fmla="*/ 9731 w 397164"/>
                  <a:gd name="connsiteY588" fmla="*/ 220181 h 279301"/>
                  <a:gd name="connsiteX589" fmla="*/ 3912 w 397164"/>
                  <a:gd name="connsiteY589" fmla="*/ 217609 h 279301"/>
                  <a:gd name="connsiteX590" fmla="*/ 5759 w 397164"/>
                  <a:gd name="connsiteY590" fmla="*/ 222248 h 279301"/>
                  <a:gd name="connsiteX591" fmla="*/ 10532 w 397164"/>
                  <a:gd name="connsiteY591" fmla="*/ 220781 h 279301"/>
                  <a:gd name="connsiteX592" fmla="*/ 14589 w 397164"/>
                  <a:gd name="connsiteY592" fmla="*/ 217009 h 279301"/>
                  <a:gd name="connsiteX593" fmla="*/ 17723 w 397164"/>
                  <a:gd name="connsiteY593" fmla="*/ 220610 h 279301"/>
                  <a:gd name="connsiteX594" fmla="*/ 14522 w 397164"/>
                  <a:gd name="connsiteY594" fmla="*/ 224525 h 279301"/>
                  <a:gd name="connsiteX595" fmla="*/ 9570 w 397164"/>
                  <a:gd name="connsiteY595" fmla="*/ 224658 h 279301"/>
                  <a:gd name="connsiteX596" fmla="*/ 4855 w 397164"/>
                  <a:gd name="connsiteY596" fmla="*/ 226382 h 279301"/>
                  <a:gd name="connsiteX597" fmla="*/ 8598 w 397164"/>
                  <a:gd name="connsiteY597" fmla="*/ 229658 h 279301"/>
                  <a:gd name="connsiteX598" fmla="*/ 13037 w 397164"/>
                  <a:gd name="connsiteY598" fmla="*/ 226353 h 279301"/>
                  <a:gd name="connsiteX599" fmla="*/ 12046 w 397164"/>
                  <a:gd name="connsiteY599" fmla="*/ 231030 h 279301"/>
                  <a:gd name="connsiteX600" fmla="*/ 16599 w 397164"/>
                  <a:gd name="connsiteY600" fmla="*/ 232478 h 279301"/>
                  <a:gd name="connsiteX601" fmla="*/ 19761 w 397164"/>
                  <a:gd name="connsiteY601" fmla="*/ 228515 h 279301"/>
                  <a:gd name="connsiteX602" fmla="*/ 23962 w 397164"/>
                  <a:gd name="connsiteY602" fmla="*/ 225963 h 279301"/>
                  <a:gd name="connsiteX603" fmla="*/ 29429 w 397164"/>
                  <a:gd name="connsiteY603" fmla="*/ 224486 h 279301"/>
                  <a:gd name="connsiteX604" fmla="*/ 34668 w 397164"/>
                  <a:gd name="connsiteY604" fmla="*/ 223286 h 279301"/>
                  <a:gd name="connsiteX605" fmla="*/ 30496 w 397164"/>
                  <a:gd name="connsiteY605" fmla="*/ 226829 h 279301"/>
                  <a:gd name="connsiteX606" fmla="*/ 28820 w 397164"/>
                  <a:gd name="connsiteY606" fmla="*/ 232945 h 279301"/>
                  <a:gd name="connsiteX607" fmla="*/ 29706 w 397164"/>
                  <a:gd name="connsiteY607" fmla="*/ 227744 h 279301"/>
                  <a:gd name="connsiteX608" fmla="*/ 24724 w 397164"/>
                  <a:gd name="connsiteY608" fmla="*/ 227611 h 279301"/>
                  <a:gd name="connsiteX609" fmla="*/ 20723 w 397164"/>
                  <a:gd name="connsiteY609" fmla="*/ 230278 h 279301"/>
                  <a:gd name="connsiteX610" fmla="*/ 18942 w 397164"/>
                  <a:gd name="connsiteY610" fmla="*/ 235659 h 279301"/>
                  <a:gd name="connsiteX611" fmla="*/ 13998 w 397164"/>
                  <a:gd name="connsiteY611" fmla="*/ 237840 h 279301"/>
                  <a:gd name="connsiteX612" fmla="*/ 18971 w 397164"/>
                  <a:gd name="connsiteY612" fmla="*/ 238621 h 279301"/>
                  <a:gd name="connsiteX613" fmla="*/ 25467 w 397164"/>
                  <a:gd name="connsiteY613" fmla="*/ 237736 h 279301"/>
                  <a:gd name="connsiteX614" fmla="*/ 21304 w 397164"/>
                  <a:gd name="connsiteY614" fmla="*/ 240374 h 279301"/>
                  <a:gd name="connsiteX615" fmla="*/ 16027 w 397164"/>
                  <a:gd name="connsiteY615" fmla="*/ 241546 h 279301"/>
                  <a:gd name="connsiteX616" fmla="*/ 11417 w 397164"/>
                  <a:gd name="connsiteY616" fmla="*/ 245403 h 279301"/>
                  <a:gd name="connsiteX617" fmla="*/ 11551 w 397164"/>
                  <a:gd name="connsiteY617" fmla="*/ 240422 h 279301"/>
                  <a:gd name="connsiteX618" fmla="*/ 7569 w 397164"/>
                  <a:gd name="connsiteY618" fmla="*/ 243660 h 279301"/>
                  <a:gd name="connsiteX619" fmla="*/ 8017 w 397164"/>
                  <a:gd name="connsiteY619" fmla="*/ 248728 h 279301"/>
                  <a:gd name="connsiteX620" fmla="*/ 12475 w 397164"/>
                  <a:gd name="connsiteY620" fmla="*/ 250737 h 279301"/>
                  <a:gd name="connsiteX621" fmla="*/ 12646 w 397164"/>
                  <a:gd name="connsiteY621" fmla="*/ 245660 h 279301"/>
                  <a:gd name="connsiteX622" fmla="*/ 14046 w 397164"/>
                  <a:gd name="connsiteY622" fmla="*/ 250518 h 279301"/>
                  <a:gd name="connsiteX623" fmla="*/ 17475 w 397164"/>
                  <a:gd name="connsiteY623" fmla="*/ 246461 h 279301"/>
                  <a:gd name="connsiteX624" fmla="*/ 23429 w 397164"/>
                  <a:gd name="connsiteY624" fmla="*/ 246127 h 279301"/>
                  <a:gd name="connsiteX625" fmla="*/ 18513 w 397164"/>
                  <a:gd name="connsiteY625" fmla="*/ 246813 h 279301"/>
                  <a:gd name="connsiteX626" fmla="*/ 23200 w 397164"/>
                  <a:gd name="connsiteY626" fmla="*/ 249775 h 279301"/>
                  <a:gd name="connsiteX627" fmla="*/ 29448 w 397164"/>
                  <a:gd name="connsiteY627" fmla="*/ 249804 h 279301"/>
                  <a:gd name="connsiteX628" fmla="*/ 23514 w 397164"/>
                  <a:gd name="connsiteY628" fmla="*/ 251099 h 279301"/>
                  <a:gd name="connsiteX629" fmla="*/ 18418 w 397164"/>
                  <a:gd name="connsiteY629" fmla="*/ 255014 h 279301"/>
                  <a:gd name="connsiteX630" fmla="*/ 21780 w 397164"/>
                  <a:gd name="connsiteY630" fmla="*/ 259043 h 279301"/>
                  <a:gd name="connsiteX631" fmla="*/ 31601 w 397164"/>
                  <a:gd name="connsiteY631" fmla="*/ 255624 h 279301"/>
                  <a:gd name="connsiteX632" fmla="*/ 26743 w 397164"/>
                  <a:gd name="connsiteY632" fmla="*/ 256805 h 279301"/>
                  <a:gd name="connsiteX633" fmla="*/ 22257 w 397164"/>
                  <a:gd name="connsiteY633" fmla="*/ 258681 h 279301"/>
                  <a:gd name="connsiteX634" fmla="*/ 16789 w 397164"/>
                  <a:gd name="connsiteY634" fmla="*/ 258243 h 279301"/>
                  <a:gd name="connsiteX635" fmla="*/ 12551 w 397164"/>
                  <a:gd name="connsiteY635" fmla="*/ 260948 h 279301"/>
                  <a:gd name="connsiteX636" fmla="*/ 14256 w 397164"/>
                  <a:gd name="connsiteY636" fmla="*/ 265911 h 279301"/>
                  <a:gd name="connsiteX637" fmla="*/ 18437 w 397164"/>
                  <a:gd name="connsiteY637" fmla="*/ 268539 h 279301"/>
                  <a:gd name="connsiteX638" fmla="*/ 25276 w 397164"/>
                  <a:gd name="connsiteY638" fmla="*/ 272064 h 279301"/>
                  <a:gd name="connsiteX639" fmla="*/ 32820 w 397164"/>
                  <a:gd name="connsiteY639" fmla="*/ 273931 h 279301"/>
                  <a:gd name="connsiteX640" fmla="*/ 35716 w 397164"/>
                  <a:gd name="connsiteY640" fmla="*/ 277845 h 279301"/>
                  <a:gd name="connsiteX641" fmla="*/ 40716 w 397164"/>
                  <a:gd name="connsiteY641" fmla="*/ 277493 h 279301"/>
                  <a:gd name="connsiteX642" fmla="*/ 46079 w 397164"/>
                  <a:gd name="connsiteY642" fmla="*/ 279150 h 279301"/>
                  <a:gd name="connsiteX643" fmla="*/ 22390 w 397164"/>
                  <a:gd name="connsiteY643" fmla="*/ 247537 h 279301"/>
                  <a:gd name="connsiteX644" fmla="*/ 25105 w 397164"/>
                  <a:gd name="connsiteY644" fmla="*/ 242574 h 279301"/>
                  <a:gd name="connsiteX645" fmla="*/ 30229 w 397164"/>
                  <a:gd name="connsiteY645" fmla="*/ 244317 h 279301"/>
                  <a:gd name="connsiteX646" fmla="*/ 24266 w 397164"/>
                  <a:gd name="connsiteY646" fmla="*/ 245803 h 279301"/>
                  <a:gd name="connsiteX647" fmla="*/ 115754 w 397164"/>
                  <a:gd name="connsiteY647" fmla="*/ 105214 h 279301"/>
                  <a:gd name="connsiteX648" fmla="*/ 121384 w 397164"/>
                  <a:gd name="connsiteY648" fmla="*/ 103367 h 279301"/>
                  <a:gd name="connsiteX649" fmla="*/ 116078 w 397164"/>
                  <a:gd name="connsiteY649" fmla="*/ 103786 h 279301"/>
                  <a:gd name="connsiteX650" fmla="*/ 108906 w 397164"/>
                  <a:gd name="connsiteY650" fmla="*/ 125941 h 279301"/>
                  <a:gd name="connsiteX651" fmla="*/ 113135 w 397164"/>
                  <a:gd name="connsiteY651" fmla="*/ 123169 h 279301"/>
                  <a:gd name="connsiteX652" fmla="*/ 108677 w 397164"/>
                  <a:gd name="connsiteY652" fmla="*/ 125388 h 279301"/>
                  <a:gd name="connsiteX653" fmla="*/ 118040 w 397164"/>
                  <a:gd name="connsiteY653" fmla="*/ 108386 h 279301"/>
                  <a:gd name="connsiteX654" fmla="*/ 122488 w 397164"/>
                  <a:gd name="connsiteY654" fmla="*/ 106138 h 279301"/>
                  <a:gd name="connsiteX655" fmla="*/ 117697 w 397164"/>
                  <a:gd name="connsiteY655" fmla="*/ 107043 h 279301"/>
                  <a:gd name="connsiteX656" fmla="*/ 104343 w 397164"/>
                  <a:gd name="connsiteY656" fmla="*/ 137552 h 279301"/>
                  <a:gd name="connsiteX657" fmla="*/ 99895 w 397164"/>
                  <a:gd name="connsiteY657" fmla="*/ 134456 h 279301"/>
                  <a:gd name="connsiteX658" fmla="*/ 103896 w 397164"/>
                  <a:gd name="connsiteY658" fmla="*/ 137266 h 27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397164" h="279301">
                    <a:moveTo>
                      <a:pt x="130251" y="62942"/>
                    </a:moveTo>
                    <a:lnTo>
                      <a:pt x="135776" y="61571"/>
                    </a:lnTo>
                    <a:lnTo>
                      <a:pt x="140319" y="58780"/>
                    </a:lnTo>
                    <a:lnTo>
                      <a:pt x="135280" y="57170"/>
                    </a:lnTo>
                    <a:lnTo>
                      <a:pt x="130299" y="58685"/>
                    </a:lnTo>
                    <a:close/>
                    <a:moveTo>
                      <a:pt x="120669" y="67695"/>
                    </a:moveTo>
                    <a:lnTo>
                      <a:pt x="125432" y="64600"/>
                    </a:lnTo>
                    <a:lnTo>
                      <a:pt x="120155" y="66181"/>
                    </a:lnTo>
                    <a:close/>
                    <a:moveTo>
                      <a:pt x="159388" y="46064"/>
                    </a:moveTo>
                    <a:lnTo>
                      <a:pt x="163560" y="43197"/>
                    </a:lnTo>
                    <a:lnTo>
                      <a:pt x="167780" y="40530"/>
                    </a:lnTo>
                    <a:lnTo>
                      <a:pt x="162455" y="40597"/>
                    </a:lnTo>
                    <a:lnTo>
                      <a:pt x="158216" y="43959"/>
                    </a:lnTo>
                    <a:close/>
                    <a:moveTo>
                      <a:pt x="176438" y="46035"/>
                    </a:moveTo>
                    <a:lnTo>
                      <a:pt x="171980" y="43588"/>
                    </a:lnTo>
                    <a:lnTo>
                      <a:pt x="176438" y="46035"/>
                    </a:lnTo>
                    <a:close/>
                    <a:moveTo>
                      <a:pt x="141386" y="60647"/>
                    </a:moveTo>
                    <a:lnTo>
                      <a:pt x="146405" y="59247"/>
                    </a:lnTo>
                    <a:lnTo>
                      <a:pt x="152721" y="57084"/>
                    </a:lnTo>
                    <a:lnTo>
                      <a:pt x="148034" y="55894"/>
                    </a:lnTo>
                    <a:lnTo>
                      <a:pt x="142796" y="57008"/>
                    </a:lnTo>
                    <a:close/>
                    <a:moveTo>
                      <a:pt x="153140" y="52170"/>
                    </a:moveTo>
                    <a:lnTo>
                      <a:pt x="158245" y="50388"/>
                    </a:lnTo>
                    <a:lnTo>
                      <a:pt x="156540" y="45588"/>
                    </a:lnTo>
                    <a:lnTo>
                      <a:pt x="151587" y="43521"/>
                    </a:lnTo>
                    <a:lnTo>
                      <a:pt x="150425" y="48502"/>
                    </a:lnTo>
                    <a:lnTo>
                      <a:pt x="145596" y="48674"/>
                    </a:lnTo>
                    <a:lnTo>
                      <a:pt x="150920" y="50017"/>
                    </a:lnTo>
                    <a:close/>
                    <a:moveTo>
                      <a:pt x="153959" y="57932"/>
                    </a:moveTo>
                    <a:lnTo>
                      <a:pt x="160179" y="55122"/>
                    </a:lnTo>
                    <a:lnTo>
                      <a:pt x="165094" y="56218"/>
                    </a:lnTo>
                    <a:lnTo>
                      <a:pt x="169809" y="54427"/>
                    </a:lnTo>
                    <a:lnTo>
                      <a:pt x="174819" y="52370"/>
                    </a:lnTo>
                    <a:lnTo>
                      <a:pt x="177229" y="47979"/>
                    </a:lnTo>
                    <a:lnTo>
                      <a:pt x="172257" y="45712"/>
                    </a:lnTo>
                    <a:lnTo>
                      <a:pt x="168789" y="49674"/>
                    </a:lnTo>
                    <a:lnTo>
                      <a:pt x="165046" y="52627"/>
                    </a:lnTo>
                    <a:lnTo>
                      <a:pt x="167960" y="48007"/>
                    </a:lnTo>
                    <a:lnTo>
                      <a:pt x="165036" y="44092"/>
                    </a:lnTo>
                    <a:lnTo>
                      <a:pt x="160636" y="46455"/>
                    </a:lnTo>
                    <a:lnTo>
                      <a:pt x="162055" y="51341"/>
                    </a:lnTo>
                    <a:lnTo>
                      <a:pt x="156264" y="52132"/>
                    </a:lnTo>
                    <a:lnTo>
                      <a:pt x="153987" y="57103"/>
                    </a:lnTo>
                    <a:close/>
                    <a:moveTo>
                      <a:pt x="180953" y="49074"/>
                    </a:moveTo>
                    <a:lnTo>
                      <a:pt x="186439" y="48198"/>
                    </a:lnTo>
                    <a:lnTo>
                      <a:pt x="181610" y="48141"/>
                    </a:lnTo>
                    <a:close/>
                    <a:moveTo>
                      <a:pt x="170923" y="56132"/>
                    </a:moveTo>
                    <a:lnTo>
                      <a:pt x="175723" y="55275"/>
                    </a:lnTo>
                    <a:lnTo>
                      <a:pt x="170923" y="54027"/>
                    </a:lnTo>
                    <a:close/>
                    <a:moveTo>
                      <a:pt x="168170" y="64552"/>
                    </a:moveTo>
                    <a:lnTo>
                      <a:pt x="162293" y="63771"/>
                    </a:lnTo>
                    <a:lnTo>
                      <a:pt x="167617" y="64543"/>
                    </a:lnTo>
                    <a:close/>
                    <a:moveTo>
                      <a:pt x="271802" y="18146"/>
                    </a:moveTo>
                    <a:lnTo>
                      <a:pt x="267801" y="15136"/>
                    </a:lnTo>
                    <a:lnTo>
                      <a:pt x="262763" y="15746"/>
                    </a:lnTo>
                    <a:lnTo>
                      <a:pt x="268240" y="17975"/>
                    </a:lnTo>
                    <a:close/>
                    <a:moveTo>
                      <a:pt x="378301" y="27805"/>
                    </a:moveTo>
                    <a:lnTo>
                      <a:pt x="384130" y="26481"/>
                    </a:lnTo>
                    <a:lnTo>
                      <a:pt x="379635" y="24576"/>
                    </a:lnTo>
                    <a:close/>
                    <a:moveTo>
                      <a:pt x="92627" y="129370"/>
                    </a:moveTo>
                    <a:lnTo>
                      <a:pt x="97466" y="127608"/>
                    </a:lnTo>
                    <a:lnTo>
                      <a:pt x="92685" y="128236"/>
                    </a:lnTo>
                    <a:close/>
                    <a:moveTo>
                      <a:pt x="94428" y="129703"/>
                    </a:moveTo>
                    <a:lnTo>
                      <a:pt x="98914" y="127779"/>
                    </a:lnTo>
                    <a:lnTo>
                      <a:pt x="94028" y="129551"/>
                    </a:lnTo>
                    <a:close/>
                    <a:moveTo>
                      <a:pt x="50594" y="162441"/>
                    </a:moveTo>
                    <a:lnTo>
                      <a:pt x="45955" y="160707"/>
                    </a:lnTo>
                    <a:lnTo>
                      <a:pt x="50594" y="162441"/>
                    </a:lnTo>
                    <a:close/>
                    <a:moveTo>
                      <a:pt x="58185" y="160240"/>
                    </a:moveTo>
                    <a:lnTo>
                      <a:pt x="63300" y="159212"/>
                    </a:lnTo>
                    <a:lnTo>
                      <a:pt x="68091" y="157992"/>
                    </a:lnTo>
                    <a:lnTo>
                      <a:pt x="63624" y="155735"/>
                    </a:lnTo>
                    <a:lnTo>
                      <a:pt x="58214" y="156630"/>
                    </a:lnTo>
                    <a:close/>
                    <a:moveTo>
                      <a:pt x="23981" y="181910"/>
                    </a:moveTo>
                    <a:lnTo>
                      <a:pt x="28733" y="180586"/>
                    </a:lnTo>
                    <a:lnTo>
                      <a:pt x="20714" y="181052"/>
                    </a:lnTo>
                    <a:close/>
                    <a:moveTo>
                      <a:pt x="200241" y="32710"/>
                    </a:moveTo>
                    <a:lnTo>
                      <a:pt x="205927" y="31996"/>
                    </a:lnTo>
                    <a:lnTo>
                      <a:pt x="210794" y="28910"/>
                    </a:lnTo>
                    <a:lnTo>
                      <a:pt x="207213" y="25281"/>
                    </a:lnTo>
                    <a:lnTo>
                      <a:pt x="202298" y="27433"/>
                    </a:lnTo>
                    <a:lnTo>
                      <a:pt x="197945" y="30729"/>
                    </a:lnTo>
                    <a:close/>
                    <a:moveTo>
                      <a:pt x="183534" y="43283"/>
                    </a:moveTo>
                    <a:lnTo>
                      <a:pt x="188763" y="40168"/>
                    </a:lnTo>
                    <a:lnTo>
                      <a:pt x="193621" y="39959"/>
                    </a:lnTo>
                    <a:lnTo>
                      <a:pt x="198774" y="36177"/>
                    </a:lnTo>
                    <a:lnTo>
                      <a:pt x="194326" y="34053"/>
                    </a:lnTo>
                    <a:lnTo>
                      <a:pt x="189811" y="31615"/>
                    </a:lnTo>
                    <a:lnTo>
                      <a:pt x="184820" y="32996"/>
                    </a:lnTo>
                    <a:lnTo>
                      <a:pt x="180286" y="35920"/>
                    </a:lnTo>
                    <a:lnTo>
                      <a:pt x="184811" y="37511"/>
                    </a:lnTo>
                    <a:lnTo>
                      <a:pt x="181039" y="40682"/>
                    </a:lnTo>
                    <a:close/>
                    <a:moveTo>
                      <a:pt x="213176" y="27176"/>
                    </a:moveTo>
                    <a:lnTo>
                      <a:pt x="218043" y="25023"/>
                    </a:lnTo>
                    <a:lnTo>
                      <a:pt x="213786" y="21432"/>
                    </a:lnTo>
                    <a:lnTo>
                      <a:pt x="208346" y="22290"/>
                    </a:lnTo>
                    <a:lnTo>
                      <a:pt x="211700" y="26214"/>
                    </a:lnTo>
                    <a:close/>
                    <a:moveTo>
                      <a:pt x="218262" y="26185"/>
                    </a:moveTo>
                    <a:lnTo>
                      <a:pt x="223168" y="25090"/>
                    </a:lnTo>
                    <a:lnTo>
                      <a:pt x="217795" y="25833"/>
                    </a:lnTo>
                    <a:close/>
                    <a:moveTo>
                      <a:pt x="224434" y="21852"/>
                    </a:moveTo>
                    <a:lnTo>
                      <a:pt x="220691" y="18194"/>
                    </a:lnTo>
                    <a:lnTo>
                      <a:pt x="224015" y="21709"/>
                    </a:lnTo>
                    <a:close/>
                    <a:moveTo>
                      <a:pt x="257591" y="13584"/>
                    </a:moveTo>
                    <a:lnTo>
                      <a:pt x="262439" y="13212"/>
                    </a:lnTo>
                    <a:lnTo>
                      <a:pt x="267411" y="12565"/>
                    </a:lnTo>
                    <a:lnTo>
                      <a:pt x="272059" y="10669"/>
                    </a:lnTo>
                    <a:lnTo>
                      <a:pt x="276431" y="7726"/>
                    </a:lnTo>
                    <a:lnTo>
                      <a:pt x="271440" y="7021"/>
                    </a:lnTo>
                    <a:lnTo>
                      <a:pt x="266735" y="8488"/>
                    </a:lnTo>
                    <a:lnTo>
                      <a:pt x="261877" y="9631"/>
                    </a:lnTo>
                    <a:lnTo>
                      <a:pt x="257029" y="10460"/>
                    </a:lnTo>
                    <a:close/>
                    <a:moveTo>
                      <a:pt x="308054" y="4611"/>
                    </a:moveTo>
                    <a:lnTo>
                      <a:pt x="313322" y="3945"/>
                    </a:lnTo>
                    <a:lnTo>
                      <a:pt x="310292" y="-75"/>
                    </a:lnTo>
                    <a:lnTo>
                      <a:pt x="305464" y="1001"/>
                    </a:lnTo>
                    <a:close/>
                    <a:moveTo>
                      <a:pt x="274050" y="17460"/>
                    </a:moveTo>
                    <a:lnTo>
                      <a:pt x="278612" y="15384"/>
                    </a:lnTo>
                    <a:lnTo>
                      <a:pt x="278851" y="10612"/>
                    </a:lnTo>
                    <a:lnTo>
                      <a:pt x="274279" y="12098"/>
                    </a:lnTo>
                    <a:lnTo>
                      <a:pt x="269440" y="13784"/>
                    </a:lnTo>
                    <a:lnTo>
                      <a:pt x="274050" y="17460"/>
                    </a:lnTo>
                    <a:close/>
                    <a:moveTo>
                      <a:pt x="284509" y="12917"/>
                    </a:moveTo>
                    <a:lnTo>
                      <a:pt x="281841" y="8193"/>
                    </a:lnTo>
                    <a:lnTo>
                      <a:pt x="284509" y="12917"/>
                    </a:lnTo>
                    <a:close/>
                    <a:moveTo>
                      <a:pt x="14018" y="185729"/>
                    </a:moveTo>
                    <a:lnTo>
                      <a:pt x="18999" y="183586"/>
                    </a:lnTo>
                    <a:lnTo>
                      <a:pt x="13989" y="183043"/>
                    </a:lnTo>
                    <a:close/>
                    <a:moveTo>
                      <a:pt x="54156" y="155135"/>
                    </a:moveTo>
                    <a:lnTo>
                      <a:pt x="61947" y="154630"/>
                    </a:lnTo>
                    <a:lnTo>
                      <a:pt x="53699" y="154754"/>
                    </a:lnTo>
                    <a:close/>
                    <a:moveTo>
                      <a:pt x="64" y="196016"/>
                    </a:moveTo>
                    <a:lnTo>
                      <a:pt x="4940" y="194740"/>
                    </a:lnTo>
                    <a:lnTo>
                      <a:pt x="-194" y="193101"/>
                    </a:lnTo>
                    <a:close/>
                    <a:moveTo>
                      <a:pt x="5740" y="223505"/>
                    </a:moveTo>
                    <a:lnTo>
                      <a:pt x="778" y="221115"/>
                    </a:lnTo>
                    <a:lnTo>
                      <a:pt x="5740" y="223505"/>
                    </a:lnTo>
                    <a:close/>
                    <a:moveTo>
                      <a:pt x="5522" y="222248"/>
                    </a:moveTo>
                    <a:lnTo>
                      <a:pt x="-213" y="218276"/>
                    </a:lnTo>
                    <a:lnTo>
                      <a:pt x="4302" y="221353"/>
                    </a:lnTo>
                    <a:close/>
                    <a:moveTo>
                      <a:pt x="11017" y="225172"/>
                    </a:moveTo>
                    <a:lnTo>
                      <a:pt x="14094" y="221391"/>
                    </a:lnTo>
                    <a:lnTo>
                      <a:pt x="9303" y="222134"/>
                    </a:lnTo>
                    <a:close/>
                    <a:moveTo>
                      <a:pt x="4921" y="226039"/>
                    </a:moveTo>
                    <a:lnTo>
                      <a:pt x="1092" y="222305"/>
                    </a:lnTo>
                    <a:lnTo>
                      <a:pt x="4921" y="226039"/>
                    </a:lnTo>
                    <a:close/>
                    <a:moveTo>
                      <a:pt x="3740" y="230687"/>
                    </a:moveTo>
                    <a:lnTo>
                      <a:pt x="2578" y="225687"/>
                    </a:lnTo>
                    <a:lnTo>
                      <a:pt x="3740" y="230687"/>
                    </a:lnTo>
                    <a:close/>
                    <a:moveTo>
                      <a:pt x="11779" y="236955"/>
                    </a:moveTo>
                    <a:lnTo>
                      <a:pt x="14037" y="232745"/>
                    </a:lnTo>
                    <a:lnTo>
                      <a:pt x="9150" y="234392"/>
                    </a:lnTo>
                    <a:close/>
                    <a:moveTo>
                      <a:pt x="10379" y="240136"/>
                    </a:moveTo>
                    <a:lnTo>
                      <a:pt x="7769" y="234859"/>
                    </a:lnTo>
                    <a:lnTo>
                      <a:pt x="9379" y="240022"/>
                    </a:lnTo>
                    <a:close/>
                    <a:moveTo>
                      <a:pt x="7969" y="253728"/>
                    </a:moveTo>
                    <a:lnTo>
                      <a:pt x="7588" y="248651"/>
                    </a:lnTo>
                    <a:lnTo>
                      <a:pt x="6426" y="253671"/>
                    </a:lnTo>
                    <a:close/>
                    <a:moveTo>
                      <a:pt x="47898" y="279227"/>
                    </a:moveTo>
                    <a:lnTo>
                      <a:pt x="52956" y="277550"/>
                    </a:lnTo>
                    <a:lnTo>
                      <a:pt x="57214" y="274807"/>
                    </a:lnTo>
                    <a:lnTo>
                      <a:pt x="62995" y="273597"/>
                    </a:lnTo>
                    <a:lnTo>
                      <a:pt x="67729" y="270997"/>
                    </a:lnTo>
                    <a:lnTo>
                      <a:pt x="71339" y="267568"/>
                    </a:lnTo>
                    <a:lnTo>
                      <a:pt x="75406" y="264882"/>
                    </a:lnTo>
                    <a:lnTo>
                      <a:pt x="79912" y="261358"/>
                    </a:lnTo>
                    <a:lnTo>
                      <a:pt x="83560" y="258253"/>
                    </a:lnTo>
                    <a:lnTo>
                      <a:pt x="81522" y="253938"/>
                    </a:lnTo>
                    <a:lnTo>
                      <a:pt x="86055" y="255881"/>
                    </a:lnTo>
                    <a:lnTo>
                      <a:pt x="90808" y="257367"/>
                    </a:lnTo>
                    <a:lnTo>
                      <a:pt x="94495" y="254100"/>
                    </a:lnTo>
                    <a:lnTo>
                      <a:pt x="98657" y="250280"/>
                    </a:lnTo>
                    <a:lnTo>
                      <a:pt x="94532" y="245679"/>
                    </a:lnTo>
                    <a:lnTo>
                      <a:pt x="93037" y="240450"/>
                    </a:lnTo>
                    <a:lnTo>
                      <a:pt x="96342" y="244803"/>
                    </a:lnTo>
                    <a:lnTo>
                      <a:pt x="97742" y="239707"/>
                    </a:lnTo>
                    <a:lnTo>
                      <a:pt x="101228" y="236450"/>
                    </a:lnTo>
                    <a:lnTo>
                      <a:pt x="99133" y="240803"/>
                    </a:lnTo>
                    <a:lnTo>
                      <a:pt x="101248" y="246032"/>
                    </a:lnTo>
                    <a:lnTo>
                      <a:pt x="102219" y="250861"/>
                    </a:lnTo>
                    <a:lnTo>
                      <a:pt x="106143" y="253785"/>
                    </a:lnTo>
                    <a:lnTo>
                      <a:pt x="110792" y="254824"/>
                    </a:lnTo>
                    <a:lnTo>
                      <a:pt x="115583" y="256862"/>
                    </a:lnTo>
                    <a:lnTo>
                      <a:pt x="120821" y="254928"/>
                    </a:lnTo>
                    <a:lnTo>
                      <a:pt x="121041" y="249147"/>
                    </a:lnTo>
                    <a:lnTo>
                      <a:pt x="118421" y="243660"/>
                    </a:lnTo>
                    <a:lnTo>
                      <a:pt x="122107" y="239069"/>
                    </a:lnTo>
                    <a:lnTo>
                      <a:pt x="127118" y="236078"/>
                    </a:lnTo>
                    <a:lnTo>
                      <a:pt x="131423" y="232306"/>
                    </a:lnTo>
                    <a:lnTo>
                      <a:pt x="130918" y="227439"/>
                    </a:lnTo>
                    <a:lnTo>
                      <a:pt x="131870" y="222524"/>
                    </a:lnTo>
                    <a:lnTo>
                      <a:pt x="128289" y="218562"/>
                    </a:lnTo>
                    <a:lnTo>
                      <a:pt x="124784" y="212513"/>
                    </a:lnTo>
                    <a:lnTo>
                      <a:pt x="131309" y="211790"/>
                    </a:lnTo>
                    <a:lnTo>
                      <a:pt x="134671" y="207199"/>
                    </a:lnTo>
                    <a:lnTo>
                      <a:pt x="129508" y="200483"/>
                    </a:lnTo>
                    <a:lnTo>
                      <a:pt x="124365" y="198931"/>
                    </a:lnTo>
                    <a:lnTo>
                      <a:pt x="122327" y="193844"/>
                    </a:lnTo>
                    <a:lnTo>
                      <a:pt x="123479" y="185348"/>
                    </a:lnTo>
                    <a:lnTo>
                      <a:pt x="118669" y="177890"/>
                    </a:lnTo>
                    <a:lnTo>
                      <a:pt x="118393" y="171594"/>
                    </a:lnTo>
                    <a:lnTo>
                      <a:pt x="115983" y="163660"/>
                    </a:lnTo>
                    <a:lnTo>
                      <a:pt x="119526" y="159126"/>
                    </a:lnTo>
                    <a:lnTo>
                      <a:pt x="121002" y="154001"/>
                    </a:lnTo>
                    <a:lnTo>
                      <a:pt x="126317" y="148391"/>
                    </a:lnTo>
                    <a:lnTo>
                      <a:pt x="134794" y="145762"/>
                    </a:lnTo>
                    <a:lnTo>
                      <a:pt x="143263" y="146829"/>
                    </a:lnTo>
                    <a:lnTo>
                      <a:pt x="150225" y="143610"/>
                    </a:lnTo>
                    <a:lnTo>
                      <a:pt x="148882" y="137818"/>
                    </a:lnTo>
                    <a:lnTo>
                      <a:pt x="141024" y="135266"/>
                    </a:lnTo>
                    <a:lnTo>
                      <a:pt x="147920" y="126646"/>
                    </a:lnTo>
                    <a:lnTo>
                      <a:pt x="151320" y="121054"/>
                    </a:lnTo>
                    <a:lnTo>
                      <a:pt x="152578" y="115397"/>
                    </a:lnTo>
                    <a:lnTo>
                      <a:pt x="153892" y="109386"/>
                    </a:lnTo>
                    <a:lnTo>
                      <a:pt x="151292" y="102757"/>
                    </a:lnTo>
                    <a:lnTo>
                      <a:pt x="159655" y="102319"/>
                    </a:lnTo>
                    <a:lnTo>
                      <a:pt x="166580" y="99652"/>
                    </a:lnTo>
                    <a:lnTo>
                      <a:pt x="167923" y="93203"/>
                    </a:lnTo>
                    <a:lnTo>
                      <a:pt x="173752" y="86621"/>
                    </a:lnTo>
                    <a:lnTo>
                      <a:pt x="178971" y="83869"/>
                    </a:lnTo>
                    <a:lnTo>
                      <a:pt x="173076" y="75811"/>
                    </a:lnTo>
                    <a:lnTo>
                      <a:pt x="177867" y="73763"/>
                    </a:lnTo>
                    <a:lnTo>
                      <a:pt x="180562" y="69743"/>
                    </a:lnTo>
                    <a:lnTo>
                      <a:pt x="184048" y="64971"/>
                    </a:lnTo>
                    <a:lnTo>
                      <a:pt x="188630" y="63085"/>
                    </a:lnTo>
                    <a:lnTo>
                      <a:pt x="196355" y="63333"/>
                    </a:lnTo>
                    <a:lnTo>
                      <a:pt x="203555" y="60018"/>
                    </a:lnTo>
                    <a:lnTo>
                      <a:pt x="202069" y="53036"/>
                    </a:lnTo>
                    <a:lnTo>
                      <a:pt x="209985" y="53646"/>
                    </a:lnTo>
                    <a:lnTo>
                      <a:pt x="215672" y="53436"/>
                    </a:lnTo>
                    <a:lnTo>
                      <a:pt x="231045" y="56770"/>
                    </a:lnTo>
                    <a:lnTo>
                      <a:pt x="235388" y="53979"/>
                    </a:lnTo>
                    <a:lnTo>
                      <a:pt x="230587" y="52589"/>
                    </a:lnTo>
                    <a:lnTo>
                      <a:pt x="235988" y="47531"/>
                    </a:lnTo>
                    <a:lnTo>
                      <a:pt x="230778" y="42502"/>
                    </a:lnTo>
                    <a:lnTo>
                      <a:pt x="238455" y="42206"/>
                    </a:lnTo>
                    <a:lnTo>
                      <a:pt x="246466" y="42692"/>
                    </a:lnTo>
                    <a:lnTo>
                      <a:pt x="248904" y="36996"/>
                    </a:lnTo>
                    <a:lnTo>
                      <a:pt x="254486" y="37730"/>
                    </a:lnTo>
                    <a:lnTo>
                      <a:pt x="260744" y="41864"/>
                    </a:lnTo>
                    <a:lnTo>
                      <a:pt x="264735" y="45131"/>
                    </a:lnTo>
                    <a:lnTo>
                      <a:pt x="268411" y="49303"/>
                    </a:lnTo>
                    <a:lnTo>
                      <a:pt x="275241" y="49912"/>
                    </a:lnTo>
                    <a:lnTo>
                      <a:pt x="281261" y="51131"/>
                    </a:lnTo>
                    <a:lnTo>
                      <a:pt x="288919" y="49541"/>
                    </a:lnTo>
                    <a:lnTo>
                      <a:pt x="293281" y="47017"/>
                    </a:lnTo>
                    <a:lnTo>
                      <a:pt x="297920" y="49093"/>
                    </a:lnTo>
                    <a:lnTo>
                      <a:pt x="303749" y="50026"/>
                    </a:lnTo>
                    <a:lnTo>
                      <a:pt x="308197" y="52503"/>
                    </a:lnTo>
                    <a:lnTo>
                      <a:pt x="311569" y="48455"/>
                    </a:lnTo>
                    <a:lnTo>
                      <a:pt x="316503" y="45407"/>
                    </a:lnTo>
                    <a:lnTo>
                      <a:pt x="319322" y="41197"/>
                    </a:lnTo>
                    <a:lnTo>
                      <a:pt x="318875" y="36406"/>
                    </a:lnTo>
                    <a:lnTo>
                      <a:pt x="320590" y="31605"/>
                    </a:lnTo>
                    <a:lnTo>
                      <a:pt x="323571" y="27709"/>
                    </a:lnTo>
                    <a:lnTo>
                      <a:pt x="327038" y="24442"/>
                    </a:lnTo>
                    <a:lnTo>
                      <a:pt x="332038" y="23614"/>
                    </a:lnTo>
                    <a:lnTo>
                      <a:pt x="336963" y="24480"/>
                    </a:lnTo>
                    <a:lnTo>
                      <a:pt x="341668" y="22385"/>
                    </a:lnTo>
                    <a:lnTo>
                      <a:pt x="347031" y="21271"/>
                    </a:lnTo>
                    <a:lnTo>
                      <a:pt x="352879" y="24004"/>
                    </a:lnTo>
                    <a:lnTo>
                      <a:pt x="357832" y="26519"/>
                    </a:lnTo>
                    <a:lnTo>
                      <a:pt x="369824" y="29062"/>
                    </a:lnTo>
                    <a:lnTo>
                      <a:pt x="374110" y="33548"/>
                    </a:lnTo>
                    <a:lnTo>
                      <a:pt x="367519" y="38806"/>
                    </a:lnTo>
                    <a:lnTo>
                      <a:pt x="371500" y="42921"/>
                    </a:lnTo>
                    <a:lnTo>
                      <a:pt x="375044" y="38663"/>
                    </a:lnTo>
                    <a:lnTo>
                      <a:pt x="380311" y="35929"/>
                    </a:lnTo>
                    <a:lnTo>
                      <a:pt x="385436" y="34548"/>
                    </a:lnTo>
                    <a:lnTo>
                      <a:pt x="385816" y="29605"/>
                    </a:lnTo>
                    <a:lnTo>
                      <a:pt x="390388" y="31243"/>
                    </a:lnTo>
                    <a:lnTo>
                      <a:pt x="396951" y="32510"/>
                    </a:lnTo>
                    <a:lnTo>
                      <a:pt x="396475" y="27757"/>
                    </a:lnTo>
                    <a:lnTo>
                      <a:pt x="390522" y="26404"/>
                    </a:lnTo>
                    <a:lnTo>
                      <a:pt x="384702" y="25395"/>
                    </a:lnTo>
                    <a:lnTo>
                      <a:pt x="382483" y="29681"/>
                    </a:lnTo>
                    <a:lnTo>
                      <a:pt x="377692" y="28386"/>
                    </a:lnTo>
                    <a:lnTo>
                      <a:pt x="374701" y="24490"/>
                    </a:lnTo>
                    <a:lnTo>
                      <a:pt x="369481" y="22537"/>
                    </a:lnTo>
                    <a:lnTo>
                      <a:pt x="364300" y="21328"/>
                    </a:lnTo>
                    <a:lnTo>
                      <a:pt x="358984" y="20575"/>
                    </a:lnTo>
                    <a:lnTo>
                      <a:pt x="363833" y="19880"/>
                    </a:lnTo>
                    <a:lnTo>
                      <a:pt x="368557" y="20537"/>
                    </a:lnTo>
                    <a:lnTo>
                      <a:pt x="375072" y="20985"/>
                    </a:lnTo>
                    <a:lnTo>
                      <a:pt x="381349" y="21442"/>
                    </a:lnTo>
                    <a:lnTo>
                      <a:pt x="386492" y="20051"/>
                    </a:lnTo>
                    <a:lnTo>
                      <a:pt x="391255" y="17975"/>
                    </a:lnTo>
                    <a:lnTo>
                      <a:pt x="396427" y="17118"/>
                    </a:lnTo>
                    <a:lnTo>
                      <a:pt x="392351" y="14146"/>
                    </a:lnTo>
                    <a:lnTo>
                      <a:pt x="387617" y="12803"/>
                    </a:lnTo>
                    <a:lnTo>
                      <a:pt x="381749" y="12536"/>
                    </a:lnTo>
                    <a:lnTo>
                      <a:pt x="378368" y="8955"/>
                    </a:lnTo>
                    <a:lnTo>
                      <a:pt x="373215" y="10669"/>
                    </a:lnTo>
                    <a:lnTo>
                      <a:pt x="368633" y="9317"/>
                    </a:lnTo>
                    <a:lnTo>
                      <a:pt x="364966" y="6145"/>
                    </a:lnTo>
                    <a:lnTo>
                      <a:pt x="358737" y="5659"/>
                    </a:lnTo>
                    <a:lnTo>
                      <a:pt x="354565" y="8602"/>
                    </a:lnTo>
                    <a:lnTo>
                      <a:pt x="355555" y="13574"/>
                    </a:lnTo>
                    <a:lnTo>
                      <a:pt x="350621" y="13231"/>
                    </a:lnTo>
                    <a:lnTo>
                      <a:pt x="345450" y="14079"/>
                    </a:lnTo>
                    <a:lnTo>
                      <a:pt x="350117" y="11384"/>
                    </a:lnTo>
                    <a:lnTo>
                      <a:pt x="342249" y="10764"/>
                    </a:lnTo>
                    <a:lnTo>
                      <a:pt x="347078" y="9240"/>
                    </a:lnTo>
                    <a:lnTo>
                      <a:pt x="342468" y="7307"/>
                    </a:lnTo>
                    <a:lnTo>
                      <a:pt x="348202" y="7307"/>
                    </a:lnTo>
                    <a:lnTo>
                      <a:pt x="352746" y="5659"/>
                    </a:lnTo>
                    <a:lnTo>
                      <a:pt x="348107" y="4087"/>
                    </a:lnTo>
                    <a:lnTo>
                      <a:pt x="343040" y="2620"/>
                    </a:lnTo>
                    <a:lnTo>
                      <a:pt x="338134" y="1163"/>
                    </a:lnTo>
                    <a:lnTo>
                      <a:pt x="332943" y="2754"/>
                    </a:lnTo>
                    <a:lnTo>
                      <a:pt x="337715" y="5478"/>
                    </a:lnTo>
                    <a:lnTo>
                      <a:pt x="333257" y="8174"/>
                    </a:lnTo>
                    <a:lnTo>
                      <a:pt x="333114" y="13231"/>
                    </a:lnTo>
                    <a:lnTo>
                      <a:pt x="328219" y="14746"/>
                    </a:lnTo>
                    <a:lnTo>
                      <a:pt x="326161" y="10164"/>
                    </a:lnTo>
                    <a:lnTo>
                      <a:pt x="326171" y="5192"/>
                    </a:lnTo>
                    <a:lnTo>
                      <a:pt x="320780" y="5754"/>
                    </a:lnTo>
                    <a:lnTo>
                      <a:pt x="316436" y="8869"/>
                    </a:lnTo>
                    <a:lnTo>
                      <a:pt x="313084" y="12736"/>
                    </a:lnTo>
                    <a:lnTo>
                      <a:pt x="308997" y="15717"/>
                    </a:lnTo>
                    <a:lnTo>
                      <a:pt x="307102" y="20556"/>
                    </a:lnTo>
                    <a:lnTo>
                      <a:pt x="302349" y="21147"/>
                    </a:lnTo>
                    <a:lnTo>
                      <a:pt x="305330" y="17032"/>
                    </a:lnTo>
                    <a:lnTo>
                      <a:pt x="302453" y="12993"/>
                    </a:lnTo>
                    <a:lnTo>
                      <a:pt x="307026" y="10060"/>
                    </a:lnTo>
                    <a:lnTo>
                      <a:pt x="311836" y="7345"/>
                    </a:lnTo>
                    <a:lnTo>
                      <a:pt x="306950" y="6211"/>
                    </a:lnTo>
                    <a:lnTo>
                      <a:pt x="301977" y="5068"/>
                    </a:lnTo>
                    <a:lnTo>
                      <a:pt x="296482" y="4306"/>
                    </a:lnTo>
                    <a:lnTo>
                      <a:pt x="292452" y="6907"/>
                    </a:lnTo>
                    <a:lnTo>
                      <a:pt x="296072" y="10183"/>
                    </a:lnTo>
                    <a:lnTo>
                      <a:pt x="289566" y="9640"/>
                    </a:lnTo>
                    <a:lnTo>
                      <a:pt x="285938" y="12965"/>
                    </a:lnTo>
                    <a:lnTo>
                      <a:pt x="280203" y="15184"/>
                    </a:lnTo>
                    <a:lnTo>
                      <a:pt x="275755" y="17851"/>
                    </a:lnTo>
                    <a:lnTo>
                      <a:pt x="278527" y="22347"/>
                    </a:lnTo>
                    <a:lnTo>
                      <a:pt x="273536" y="24500"/>
                    </a:lnTo>
                    <a:lnTo>
                      <a:pt x="270097" y="20861"/>
                    </a:lnTo>
                    <a:lnTo>
                      <a:pt x="264992" y="21594"/>
                    </a:lnTo>
                    <a:lnTo>
                      <a:pt x="270497" y="20166"/>
                    </a:lnTo>
                    <a:lnTo>
                      <a:pt x="265554" y="18765"/>
                    </a:lnTo>
                    <a:lnTo>
                      <a:pt x="260401" y="20299"/>
                    </a:lnTo>
                    <a:lnTo>
                      <a:pt x="256820" y="16708"/>
                    </a:lnTo>
                    <a:lnTo>
                      <a:pt x="252171" y="18575"/>
                    </a:lnTo>
                    <a:lnTo>
                      <a:pt x="247313" y="17432"/>
                    </a:lnTo>
                    <a:lnTo>
                      <a:pt x="250790" y="21128"/>
                    </a:lnTo>
                    <a:lnTo>
                      <a:pt x="256305" y="21261"/>
                    </a:lnTo>
                    <a:lnTo>
                      <a:pt x="258515" y="25909"/>
                    </a:lnTo>
                    <a:lnTo>
                      <a:pt x="253124" y="25090"/>
                    </a:lnTo>
                    <a:lnTo>
                      <a:pt x="248828" y="22718"/>
                    </a:lnTo>
                    <a:lnTo>
                      <a:pt x="244808" y="26833"/>
                    </a:lnTo>
                    <a:lnTo>
                      <a:pt x="240103" y="25757"/>
                    </a:lnTo>
                    <a:lnTo>
                      <a:pt x="234988" y="27566"/>
                    </a:lnTo>
                    <a:lnTo>
                      <a:pt x="237312" y="31815"/>
                    </a:lnTo>
                    <a:lnTo>
                      <a:pt x="232512" y="34863"/>
                    </a:lnTo>
                    <a:lnTo>
                      <a:pt x="228359" y="37730"/>
                    </a:lnTo>
                    <a:lnTo>
                      <a:pt x="231083" y="33482"/>
                    </a:lnTo>
                    <a:lnTo>
                      <a:pt x="232140" y="27157"/>
                    </a:lnTo>
                    <a:lnTo>
                      <a:pt x="227073" y="27538"/>
                    </a:lnTo>
                    <a:lnTo>
                      <a:pt x="230140" y="31338"/>
                    </a:lnTo>
                    <a:lnTo>
                      <a:pt x="224520" y="30776"/>
                    </a:lnTo>
                    <a:lnTo>
                      <a:pt x="221158" y="35177"/>
                    </a:lnTo>
                    <a:lnTo>
                      <a:pt x="223444" y="30891"/>
                    </a:lnTo>
                    <a:lnTo>
                      <a:pt x="217377" y="27424"/>
                    </a:lnTo>
                    <a:lnTo>
                      <a:pt x="211861" y="29976"/>
                    </a:lnTo>
                    <a:lnTo>
                      <a:pt x="216291" y="32577"/>
                    </a:lnTo>
                    <a:lnTo>
                      <a:pt x="219758" y="36844"/>
                    </a:lnTo>
                    <a:lnTo>
                      <a:pt x="214547" y="36225"/>
                    </a:lnTo>
                    <a:lnTo>
                      <a:pt x="210366" y="33462"/>
                    </a:lnTo>
                    <a:lnTo>
                      <a:pt x="203918" y="32881"/>
                    </a:lnTo>
                    <a:lnTo>
                      <a:pt x="208756" y="36244"/>
                    </a:lnTo>
                    <a:lnTo>
                      <a:pt x="213366" y="37482"/>
                    </a:lnTo>
                    <a:lnTo>
                      <a:pt x="207613" y="36968"/>
                    </a:lnTo>
                    <a:lnTo>
                      <a:pt x="202736" y="35615"/>
                    </a:lnTo>
                    <a:lnTo>
                      <a:pt x="197364" y="37082"/>
                    </a:lnTo>
                    <a:lnTo>
                      <a:pt x="201374" y="40778"/>
                    </a:lnTo>
                    <a:lnTo>
                      <a:pt x="194888" y="41063"/>
                    </a:lnTo>
                    <a:lnTo>
                      <a:pt x="190382" y="43635"/>
                    </a:lnTo>
                    <a:lnTo>
                      <a:pt x="195297" y="45388"/>
                    </a:lnTo>
                    <a:lnTo>
                      <a:pt x="190002" y="47359"/>
                    </a:lnTo>
                    <a:lnTo>
                      <a:pt x="194678" y="50179"/>
                    </a:lnTo>
                    <a:lnTo>
                      <a:pt x="190002" y="49045"/>
                    </a:lnTo>
                    <a:lnTo>
                      <a:pt x="185172" y="50198"/>
                    </a:lnTo>
                    <a:lnTo>
                      <a:pt x="179429" y="50379"/>
                    </a:lnTo>
                    <a:lnTo>
                      <a:pt x="175781" y="53674"/>
                    </a:lnTo>
                    <a:lnTo>
                      <a:pt x="182524" y="54398"/>
                    </a:lnTo>
                    <a:lnTo>
                      <a:pt x="188439" y="54551"/>
                    </a:lnTo>
                    <a:lnTo>
                      <a:pt x="193354" y="52998"/>
                    </a:lnTo>
                    <a:lnTo>
                      <a:pt x="197507" y="55503"/>
                    </a:lnTo>
                    <a:lnTo>
                      <a:pt x="190868" y="54903"/>
                    </a:lnTo>
                    <a:lnTo>
                      <a:pt x="191078" y="59866"/>
                    </a:lnTo>
                    <a:lnTo>
                      <a:pt x="187792" y="56075"/>
                    </a:lnTo>
                    <a:lnTo>
                      <a:pt x="182905" y="57075"/>
                    </a:lnTo>
                    <a:lnTo>
                      <a:pt x="178171" y="55408"/>
                    </a:lnTo>
                    <a:lnTo>
                      <a:pt x="173314" y="56408"/>
                    </a:lnTo>
                    <a:lnTo>
                      <a:pt x="179019" y="58323"/>
                    </a:lnTo>
                    <a:lnTo>
                      <a:pt x="173657" y="57513"/>
                    </a:lnTo>
                    <a:lnTo>
                      <a:pt x="179143" y="60380"/>
                    </a:lnTo>
                    <a:lnTo>
                      <a:pt x="173980" y="60999"/>
                    </a:lnTo>
                    <a:lnTo>
                      <a:pt x="181143" y="62295"/>
                    </a:lnTo>
                    <a:lnTo>
                      <a:pt x="176247" y="62247"/>
                    </a:lnTo>
                    <a:lnTo>
                      <a:pt x="177867" y="67105"/>
                    </a:lnTo>
                    <a:lnTo>
                      <a:pt x="172399" y="63552"/>
                    </a:lnTo>
                    <a:lnTo>
                      <a:pt x="170294" y="58828"/>
                    </a:lnTo>
                    <a:lnTo>
                      <a:pt x="166674" y="62133"/>
                    </a:lnTo>
                    <a:lnTo>
                      <a:pt x="161827" y="61809"/>
                    </a:lnTo>
                    <a:lnTo>
                      <a:pt x="167123" y="63400"/>
                    </a:lnTo>
                    <a:lnTo>
                      <a:pt x="162531" y="65362"/>
                    </a:lnTo>
                    <a:lnTo>
                      <a:pt x="157683" y="67162"/>
                    </a:lnTo>
                    <a:lnTo>
                      <a:pt x="152435" y="66686"/>
                    </a:lnTo>
                    <a:lnTo>
                      <a:pt x="156921" y="69067"/>
                    </a:lnTo>
                    <a:lnTo>
                      <a:pt x="151511" y="69534"/>
                    </a:lnTo>
                    <a:lnTo>
                      <a:pt x="157131" y="69972"/>
                    </a:lnTo>
                    <a:lnTo>
                      <a:pt x="161379" y="67276"/>
                    </a:lnTo>
                    <a:lnTo>
                      <a:pt x="166465" y="69334"/>
                    </a:lnTo>
                    <a:lnTo>
                      <a:pt x="161284" y="69334"/>
                    </a:lnTo>
                    <a:lnTo>
                      <a:pt x="163827" y="74249"/>
                    </a:lnTo>
                    <a:lnTo>
                      <a:pt x="168780" y="72601"/>
                    </a:lnTo>
                    <a:lnTo>
                      <a:pt x="164389" y="74468"/>
                    </a:lnTo>
                    <a:lnTo>
                      <a:pt x="159341" y="74544"/>
                    </a:lnTo>
                    <a:lnTo>
                      <a:pt x="153683" y="73087"/>
                    </a:lnTo>
                    <a:lnTo>
                      <a:pt x="149853" y="76249"/>
                    </a:lnTo>
                    <a:lnTo>
                      <a:pt x="145119" y="79316"/>
                    </a:lnTo>
                    <a:lnTo>
                      <a:pt x="151749" y="78297"/>
                    </a:lnTo>
                    <a:lnTo>
                      <a:pt x="156569" y="78154"/>
                    </a:lnTo>
                    <a:lnTo>
                      <a:pt x="161474" y="79297"/>
                    </a:lnTo>
                    <a:lnTo>
                      <a:pt x="156436" y="80402"/>
                    </a:lnTo>
                    <a:lnTo>
                      <a:pt x="151549" y="80440"/>
                    </a:lnTo>
                    <a:lnTo>
                      <a:pt x="146663" y="81145"/>
                    </a:lnTo>
                    <a:lnTo>
                      <a:pt x="150520" y="84097"/>
                    </a:lnTo>
                    <a:lnTo>
                      <a:pt x="145634" y="83383"/>
                    </a:lnTo>
                    <a:lnTo>
                      <a:pt x="141100" y="85307"/>
                    </a:lnTo>
                    <a:lnTo>
                      <a:pt x="134614" y="85802"/>
                    </a:lnTo>
                    <a:lnTo>
                      <a:pt x="138462" y="88746"/>
                    </a:lnTo>
                    <a:lnTo>
                      <a:pt x="133175" y="88898"/>
                    </a:lnTo>
                    <a:lnTo>
                      <a:pt x="139757" y="90355"/>
                    </a:lnTo>
                    <a:lnTo>
                      <a:pt x="134833" y="91136"/>
                    </a:lnTo>
                    <a:lnTo>
                      <a:pt x="129737" y="90298"/>
                    </a:lnTo>
                    <a:lnTo>
                      <a:pt x="133013" y="93842"/>
                    </a:lnTo>
                    <a:lnTo>
                      <a:pt x="127765" y="94356"/>
                    </a:lnTo>
                    <a:lnTo>
                      <a:pt x="128098" y="99147"/>
                    </a:lnTo>
                    <a:lnTo>
                      <a:pt x="133118" y="98290"/>
                    </a:lnTo>
                    <a:lnTo>
                      <a:pt x="128108" y="100623"/>
                    </a:lnTo>
                    <a:lnTo>
                      <a:pt x="135414" y="99890"/>
                    </a:lnTo>
                    <a:lnTo>
                      <a:pt x="141053" y="99871"/>
                    </a:lnTo>
                    <a:lnTo>
                      <a:pt x="136195" y="100842"/>
                    </a:lnTo>
                    <a:lnTo>
                      <a:pt x="131327" y="100909"/>
                    </a:lnTo>
                    <a:lnTo>
                      <a:pt x="123965" y="102843"/>
                    </a:lnTo>
                    <a:lnTo>
                      <a:pt x="127994" y="106586"/>
                    </a:lnTo>
                    <a:lnTo>
                      <a:pt x="121984" y="106986"/>
                    </a:lnTo>
                    <a:lnTo>
                      <a:pt x="122393" y="111920"/>
                    </a:lnTo>
                    <a:lnTo>
                      <a:pt x="117354" y="113034"/>
                    </a:lnTo>
                    <a:lnTo>
                      <a:pt x="121593" y="116368"/>
                    </a:lnTo>
                    <a:lnTo>
                      <a:pt x="116973" y="114234"/>
                    </a:lnTo>
                    <a:lnTo>
                      <a:pt x="114506" y="118540"/>
                    </a:lnTo>
                    <a:lnTo>
                      <a:pt x="119850" y="118511"/>
                    </a:lnTo>
                    <a:lnTo>
                      <a:pt x="119488" y="123302"/>
                    </a:lnTo>
                    <a:lnTo>
                      <a:pt x="124222" y="121826"/>
                    </a:lnTo>
                    <a:lnTo>
                      <a:pt x="119240" y="124131"/>
                    </a:lnTo>
                    <a:lnTo>
                      <a:pt x="114535" y="122235"/>
                    </a:lnTo>
                    <a:lnTo>
                      <a:pt x="110239" y="125750"/>
                    </a:lnTo>
                    <a:lnTo>
                      <a:pt x="104420" y="127512"/>
                    </a:lnTo>
                    <a:lnTo>
                      <a:pt x="101076" y="131560"/>
                    </a:lnTo>
                    <a:lnTo>
                      <a:pt x="106896" y="129922"/>
                    </a:lnTo>
                    <a:lnTo>
                      <a:pt x="112239" y="127265"/>
                    </a:lnTo>
                    <a:lnTo>
                      <a:pt x="117973" y="127350"/>
                    </a:lnTo>
                    <a:lnTo>
                      <a:pt x="112344" y="127617"/>
                    </a:lnTo>
                    <a:lnTo>
                      <a:pt x="107553" y="129722"/>
                    </a:lnTo>
                    <a:lnTo>
                      <a:pt x="103467" y="133037"/>
                    </a:lnTo>
                    <a:lnTo>
                      <a:pt x="108553" y="134989"/>
                    </a:lnTo>
                    <a:lnTo>
                      <a:pt x="104534" y="137552"/>
                    </a:lnTo>
                    <a:lnTo>
                      <a:pt x="99057" y="136437"/>
                    </a:lnTo>
                    <a:lnTo>
                      <a:pt x="93942" y="136752"/>
                    </a:lnTo>
                    <a:lnTo>
                      <a:pt x="88579" y="139085"/>
                    </a:lnTo>
                    <a:lnTo>
                      <a:pt x="87589" y="144019"/>
                    </a:lnTo>
                    <a:lnTo>
                      <a:pt x="82941" y="145581"/>
                    </a:lnTo>
                    <a:lnTo>
                      <a:pt x="80949" y="150629"/>
                    </a:lnTo>
                    <a:lnTo>
                      <a:pt x="75730" y="151849"/>
                    </a:lnTo>
                    <a:lnTo>
                      <a:pt x="81150" y="153144"/>
                    </a:lnTo>
                    <a:lnTo>
                      <a:pt x="81798" y="158754"/>
                    </a:lnTo>
                    <a:lnTo>
                      <a:pt x="87617" y="157468"/>
                    </a:lnTo>
                    <a:lnTo>
                      <a:pt x="92466" y="155449"/>
                    </a:lnTo>
                    <a:lnTo>
                      <a:pt x="98076" y="153335"/>
                    </a:lnTo>
                    <a:lnTo>
                      <a:pt x="93256" y="151363"/>
                    </a:lnTo>
                    <a:lnTo>
                      <a:pt x="98685" y="148848"/>
                    </a:lnTo>
                    <a:lnTo>
                      <a:pt x="103514" y="145819"/>
                    </a:lnTo>
                    <a:lnTo>
                      <a:pt x="99819" y="150296"/>
                    </a:lnTo>
                    <a:lnTo>
                      <a:pt x="104477" y="149229"/>
                    </a:lnTo>
                    <a:lnTo>
                      <a:pt x="102419" y="153906"/>
                    </a:lnTo>
                    <a:lnTo>
                      <a:pt x="97257" y="154801"/>
                    </a:lnTo>
                    <a:lnTo>
                      <a:pt x="92980" y="157640"/>
                    </a:lnTo>
                    <a:lnTo>
                      <a:pt x="98000" y="156211"/>
                    </a:lnTo>
                    <a:lnTo>
                      <a:pt x="95828" y="160536"/>
                    </a:lnTo>
                    <a:lnTo>
                      <a:pt x="90598" y="159983"/>
                    </a:lnTo>
                    <a:lnTo>
                      <a:pt x="85112" y="160278"/>
                    </a:lnTo>
                    <a:lnTo>
                      <a:pt x="80645" y="162688"/>
                    </a:lnTo>
                    <a:lnTo>
                      <a:pt x="79740" y="157764"/>
                    </a:lnTo>
                    <a:lnTo>
                      <a:pt x="74196" y="156907"/>
                    </a:lnTo>
                    <a:lnTo>
                      <a:pt x="68415" y="158916"/>
                    </a:lnTo>
                    <a:lnTo>
                      <a:pt x="74349" y="159031"/>
                    </a:lnTo>
                    <a:lnTo>
                      <a:pt x="69244" y="160174"/>
                    </a:lnTo>
                    <a:lnTo>
                      <a:pt x="74473" y="160888"/>
                    </a:lnTo>
                    <a:lnTo>
                      <a:pt x="69586" y="162126"/>
                    </a:lnTo>
                    <a:lnTo>
                      <a:pt x="64167" y="160669"/>
                    </a:lnTo>
                    <a:lnTo>
                      <a:pt x="58690" y="162840"/>
                    </a:lnTo>
                    <a:lnTo>
                      <a:pt x="63938" y="165079"/>
                    </a:lnTo>
                    <a:lnTo>
                      <a:pt x="58909" y="166050"/>
                    </a:lnTo>
                    <a:lnTo>
                      <a:pt x="54013" y="166289"/>
                    </a:lnTo>
                    <a:lnTo>
                      <a:pt x="58214" y="169099"/>
                    </a:lnTo>
                    <a:lnTo>
                      <a:pt x="61719" y="173108"/>
                    </a:lnTo>
                    <a:lnTo>
                      <a:pt x="57137" y="171632"/>
                    </a:lnTo>
                    <a:lnTo>
                      <a:pt x="52156" y="168765"/>
                    </a:lnTo>
                    <a:lnTo>
                      <a:pt x="54327" y="173604"/>
                    </a:lnTo>
                    <a:lnTo>
                      <a:pt x="59204" y="175223"/>
                    </a:lnTo>
                    <a:lnTo>
                      <a:pt x="52489" y="173337"/>
                    </a:lnTo>
                    <a:lnTo>
                      <a:pt x="48098" y="170375"/>
                    </a:lnTo>
                    <a:lnTo>
                      <a:pt x="42012" y="171489"/>
                    </a:lnTo>
                    <a:lnTo>
                      <a:pt x="35792" y="169851"/>
                    </a:lnTo>
                    <a:lnTo>
                      <a:pt x="33058" y="173975"/>
                    </a:lnTo>
                    <a:lnTo>
                      <a:pt x="37992" y="175033"/>
                    </a:lnTo>
                    <a:lnTo>
                      <a:pt x="44135" y="173956"/>
                    </a:lnTo>
                    <a:lnTo>
                      <a:pt x="39487" y="175995"/>
                    </a:lnTo>
                    <a:lnTo>
                      <a:pt x="49336" y="174461"/>
                    </a:lnTo>
                    <a:lnTo>
                      <a:pt x="44022" y="176138"/>
                    </a:lnTo>
                    <a:lnTo>
                      <a:pt x="38488" y="177976"/>
                    </a:lnTo>
                    <a:lnTo>
                      <a:pt x="32105" y="177147"/>
                    </a:lnTo>
                    <a:lnTo>
                      <a:pt x="27400" y="178766"/>
                    </a:lnTo>
                    <a:lnTo>
                      <a:pt x="22476" y="177862"/>
                    </a:lnTo>
                    <a:lnTo>
                      <a:pt x="27067" y="179814"/>
                    </a:lnTo>
                    <a:lnTo>
                      <a:pt x="31696" y="181186"/>
                    </a:lnTo>
                    <a:lnTo>
                      <a:pt x="37030" y="184967"/>
                    </a:lnTo>
                    <a:lnTo>
                      <a:pt x="33630" y="188663"/>
                    </a:lnTo>
                    <a:lnTo>
                      <a:pt x="32601" y="184015"/>
                    </a:lnTo>
                    <a:lnTo>
                      <a:pt x="26276" y="182243"/>
                    </a:lnTo>
                    <a:lnTo>
                      <a:pt x="28067" y="186739"/>
                    </a:lnTo>
                    <a:lnTo>
                      <a:pt x="23876" y="184196"/>
                    </a:lnTo>
                    <a:lnTo>
                      <a:pt x="16913" y="185329"/>
                    </a:lnTo>
                    <a:lnTo>
                      <a:pt x="19914" y="189139"/>
                    </a:lnTo>
                    <a:lnTo>
                      <a:pt x="15027" y="191035"/>
                    </a:lnTo>
                    <a:lnTo>
                      <a:pt x="11751" y="187367"/>
                    </a:lnTo>
                    <a:lnTo>
                      <a:pt x="5807" y="188529"/>
                    </a:lnTo>
                    <a:lnTo>
                      <a:pt x="2693" y="192882"/>
                    </a:lnTo>
                    <a:lnTo>
                      <a:pt x="8217" y="192444"/>
                    </a:lnTo>
                    <a:lnTo>
                      <a:pt x="13503" y="192901"/>
                    </a:lnTo>
                    <a:lnTo>
                      <a:pt x="18266" y="193844"/>
                    </a:lnTo>
                    <a:lnTo>
                      <a:pt x="23295" y="194159"/>
                    </a:lnTo>
                    <a:lnTo>
                      <a:pt x="28248" y="193511"/>
                    </a:lnTo>
                    <a:lnTo>
                      <a:pt x="23333" y="194616"/>
                    </a:lnTo>
                    <a:lnTo>
                      <a:pt x="18237" y="194473"/>
                    </a:lnTo>
                    <a:lnTo>
                      <a:pt x="12436" y="194759"/>
                    </a:lnTo>
                    <a:lnTo>
                      <a:pt x="7979" y="192920"/>
                    </a:lnTo>
                    <a:lnTo>
                      <a:pt x="3797" y="195216"/>
                    </a:lnTo>
                    <a:lnTo>
                      <a:pt x="711" y="199207"/>
                    </a:lnTo>
                    <a:lnTo>
                      <a:pt x="5740" y="199245"/>
                    </a:lnTo>
                    <a:lnTo>
                      <a:pt x="9274" y="202950"/>
                    </a:lnTo>
                    <a:lnTo>
                      <a:pt x="14837" y="202207"/>
                    </a:lnTo>
                    <a:lnTo>
                      <a:pt x="10113" y="203265"/>
                    </a:lnTo>
                    <a:lnTo>
                      <a:pt x="5407" y="202512"/>
                    </a:lnTo>
                    <a:lnTo>
                      <a:pt x="616" y="203798"/>
                    </a:lnTo>
                    <a:lnTo>
                      <a:pt x="7741" y="204703"/>
                    </a:lnTo>
                    <a:lnTo>
                      <a:pt x="2254" y="206256"/>
                    </a:lnTo>
                    <a:lnTo>
                      <a:pt x="6578" y="208713"/>
                    </a:lnTo>
                    <a:lnTo>
                      <a:pt x="11932" y="209684"/>
                    </a:lnTo>
                    <a:lnTo>
                      <a:pt x="17085" y="209313"/>
                    </a:lnTo>
                    <a:lnTo>
                      <a:pt x="22923" y="209894"/>
                    </a:lnTo>
                    <a:lnTo>
                      <a:pt x="27419" y="208237"/>
                    </a:lnTo>
                    <a:lnTo>
                      <a:pt x="31010" y="203722"/>
                    </a:lnTo>
                    <a:lnTo>
                      <a:pt x="28191" y="207875"/>
                    </a:lnTo>
                    <a:lnTo>
                      <a:pt x="33849" y="209304"/>
                    </a:lnTo>
                    <a:lnTo>
                      <a:pt x="38116" y="207008"/>
                    </a:lnTo>
                    <a:lnTo>
                      <a:pt x="34144" y="209723"/>
                    </a:lnTo>
                    <a:lnTo>
                      <a:pt x="40926" y="209408"/>
                    </a:lnTo>
                    <a:lnTo>
                      <a:pt x="39935" y="204227"/>
                    </a:lnTo>
                    <a:lnTo>
                      <a:pt x="44974" y="202084"/>
                    </a:lnTo>
                    <a:lnTo>
                      <a:pt x="40516" y="206294"/>
                    </a:lnTo>
                    <a:lnTo>
                      <a:pt x="46003" y="208151"/>
                    </a:lnTo>
                    <a:lnTo>
                      <a:pt x="41097" y="210180"/>
                    </a:lnTo>
                    <a:lnTo>
                      <a:pt x="35906" y="210885"/>
                    </a:lnTo>
                    <a:lnTo>
                      <a:pt x="37773" y="215742"/>
                    </a:lnTo>
                    <a:lnTo>
                      <a:pt x="35611" y="211351"/>
                    </a:lnTo>
                    <a:lnTo>
                      <a:pt x="30343" y="209542"/>
                    </a:lnTo>
                    <a:lnTo>
                      <a:pt x="25819" y="211275"/>
                    </a:lnTo>
                    <a:lnTo>
                      <a:pt x="19123" y="210494"/>
                    </a:lnTo>
                    <a:lnTo>
                      <a:pt x="13170" y="210837"/>
                    </a:lnTo>
                    <a:lnTo>
                      <a:pt x="6950" y="212132"/>
                    </a:lnTo>
                    <a:lnTo>
                      <a:pt x="2159" y="211475"/>
                    </a:lnTo>
                    <a:lnTo>
                      <a:pt x="3664" y="216495"/>
                    </a:lnTo>
                    <a:lnTo>
                      <a:pt x="9331" y="215295"/>
                    </a:lnTo>
                    <a:lnTo>
                      <a:pt x="9731" y="220181"/>
                    </a:lnTo>
                    <a:lnTo>
                      <a:pt x="3912" y="217609"/>
                    </a:lnTo>
                    <a:lnTo>
                      <a:pt x="5759" y="222248"/>
                    </a:lnTo>
                    <a:lnTo>
                      <a:pt x="10532" y="220781"/>
                    </a:lnTo>
                    <a:lnTo>
                      <a:pt x="14589" y="217009"/>
                    </a:lnTo>
                    <a:lnTo>
                      <a:pt x="17723" y="220610"/>
                    </a:lnTo>
                    <a:lnTo>
                      <a:pt x="14522" y="224525"/>
                    </a:lnTo>
                    <a:lnTo>
                      <a:pt x="9570" y="224658"/>
                    </a:lnTo>
                    <a:lnTo>
                      <a:pt x="4855" y="226382"/>
                    </a:lnTo>
                    <a:lnTo>
                      <a:pt x="8598" y="229658"/>
                    </a:lnTo>
                    <a:lnTo>
                      <a:pt x="13037" y="226353"/>
                    </a:lnTo>
                    <a:lnTo>
                      <a:pt x="12046" y="231030"/>
                    </a:lnTo>
                    <a:lnTo>
                      <a:pt x="16599" y="232478"/>
                    </a:lnTo>
                    <a:lnTo>
                      <a:pt x="19761" y="228515"/>
                    </a:lnTo>
                    <a:lnTo>
                      <a:pt x="23962" y="225963"/>
                    </a:lnTo>
                    <a:lnTo>
                      <a:pt x="29429" y="224486"/>
                    </a:lnTo>
                    <a:lnTo>
                      <a:pt x="34668" y="223286"/>
                    </a:lnTo>
                    <a:lnTo>
                      <a:pt x="30496" y="226829"/>
                    </a:lnTo>
                    <a:lnTo>
                      <a:pt x="28820" y="232945"/>
                    </a:lnTo>
                    <a:lnTo>
                      <a:pt x="29706" y="227744"/>
                    </a:lnTo>
                    <a:lnTo>
                      <a:pt x="24724" y="227611"/>
                    </a:lnTo>
                    <a:lnTo>
                      <a:pt x="20723" y="230278"/>
                    </a:lnTo>
                    <a:lnTo>
                      <a:pt x="18942" y="235659"/>
                    </a:lnTo>
                    <a:lnTo>
                      <a:pt x="13998" y="237840"/>
                    </a:lnTo>
                    <a:lnTo>
                      <a:pt x="18971" y="238621"/>
                    </a:lnTo>
                    <a:lnTo>
                      <a:pt x="25467" y="237736"/>
                    </a:lnTo>
                    <a:lnTo>
                      <a:pt x="21304" y="240374"/>
                    </a:lnTo>
                    <a:lnTo>
                      <a:pt x="16027" y="241546"/>
                    </a:lnTo>
                    <a:lnTo>
                      <a:pt x="11417" y="245403"/>
                    </a:lnTo>
                    <a:lnTo>
                      <a:pt x="11551" y="240422"/>
                    </a:lnTo>
                    <a:lnTo>
                      <a:pt x="7569" y="243660"/>
                    </a:lnTo>
                    <a:lnTo>
                      <a:pt x="8017" y="248728"/>
                    </a:lnTo>
                    <a:lnTo>
                      <a:pt x="12475" y="250737"/>
                    </a:lnTo>
                    <a:lnTo>
                      <a:pt x="12646" y="245660"/>
                    </a:lnTo>
                    <a:lnTo>
                      <a:pt x="14046" y="250518"/>
                    </a:lnTo>
                    <a:lnTo>
                      <a:pt x="17475" y="246461"/>
                    </a:lnTo>
                    <a:lnTo>
                      <a:pt x="23429" y="246127"/>
                    </a:lnTo>
                    <a:lnTo>
                      <a:pt x="18513" y="246813"/>
                    </a:lnTo>
                    <a:lnTo>
                      <a:pt x="23200" y="249775"/>
                    </a:lnTo>
                    <a:lnTo>
                      <a:pt x="29448" y="249804"/>
                    </a:lnTo>
                    <a:lnTo>
                      <a:pt x="23514" y="251099"/>
                    </a:lnTo>
                    <a:lnTo>
                      <a:pt x="18418" y="255014"/>
                    </a:lnTo>
                    <a:lnTo>
                      <a:pt x="21780" y="259043"/>
                    </a:lnTo>
                    <a:lnTo>
                      <a:pt x="31601" y="255624"/>
                    </a:lnTo>
                    <a:lnTo>
                      <a:pt x="26743" y="256805"/>
                    </a:lnTo>
                    <a:lnTo>
                      <a:pt x="22257" y="258681"/>
                    </a:lnTo>
                    <a:lnTo>
                      <a:pt x="16789" y="258243"/>
                    </a:lnTo>
                    <a:lnTo>
                      <a:pt x="12551" y="260948"/>
                    </a:lnTo>
                    <a:lnTo>
                      <a:pt x="14256" y="265911"/>
                    </a:lnTo>
                    <a:lnTo>
                      <a:pt x="18437" y="268539"/>
                    </a:lnTo>
                    <a:lnTo>
                      <a:pt x="25276" y="272064"/>
                    </a:lnTo>
                    <a:lnTo>
                      <a:pt x="32820" y="273931"/>
                    </a:lnTo>
                    <a:lnTo>
                      <a:pt x="35716" y="277845"/>
                    </a:lnTo>
                    <a:lnTo>
                      <a:pt x="40716" y="277493"/>
                    </a:lnTo>
                    <a:lnTo>
                      <a:pt x="46079" y="279150"/>
                    </a:lnTo>
                    <a:close/>
                    <a:moveTo>
                      <a:pt x="22390" y="247537"/>
                    </a:moveTo>
                    <a:lnTo>
                      <a:pt x="25105" y="242574"/>
                    </a:lnTo>
                    <a:lnTo>
                      <a:pt x="30229" y="244317"/>
                    </a:lnTo>
                    <a:lnTo>
                      <a:pt x="24266" y="245803"/>
                    </a:lnTo>
                    <a:close/>
                    <a:moveTo>
                      <a:pt x="115754" y="105214"/>
                    </a:moveTo>
                    <a:lnTo>
                      <a:pt x="121384" y="103367"/>
                    </a:lnTo>
                    <a:lnTo>
                      <a:pt x="116078" y="103786"/>
                    </a:lnTo>
                    <a:close/>
                    <a:moveTo>
                      <a:pt x="108906" y="125941"/>
                    </a:moveTo>
                    <a:lnTo>
                      <a:pt x="113135" y="123169"/>
                    </a:lnTo>
                    <a:lnTo>
                      <a:pt x="108677" y="125388"/>
                    </a:lnTo>
                    <a:close/>
                    <a:moveTo>
                      <a:pt x="118040" y="108386"/>
                    </a:moveTo>
                    <a:lnTo>
                      <a:pt x="122488" y="106138"/>
                    </a:lnTo>
                    <a:lnTo>
                      <a:pt x="117697" y="107043"/>
                    </a:lnTo>
                    <a:close/>
                    <a:moveTo>
                      <a:pt x="104343" y="137552"/>
                    </a:moveTo>
                    <a:lnTo>
                      <a:pt x="99895" y="134456"/>
                    </a:lnTo>
                    <a:lnTo>
                      <a:pt x="103896" y="137266"/>
                    </a:lnTo>
                    <a:close/>
                  </a:path>
                </a:pathLst>
              </a:custGeom>
              <a:solidFill>
                <a:srgbClr val="B5E2FF"/>
              </a:solidFill>
              <a:ln w="3175" cap="flat">
                <a:solidFill>
                  <a:srgbClr val="FFFFFF"/>
                </a:solidFill>
                <a:prstDash val="solid"/>
                <a:miter/>
              </a:ln>
            </p:spPr>
            <p:txBody>
              <a:bodyPr rtlCol="0" anchor="ctr"/>
              <a:lstStyle/>
              <a:p>
                <a:endParaRPr lang="en-GB"/>
              </a:p>
            </p:txBody>
          </p:sp>
          <p:sp>
            <p:nvSpPr>
              <p:cNvPr id="211" name="Freeform: Shape 210">
                <a:extLst>
                  <a:ext uri="{FF2B5EF4-FFF2-40B4-BE49-F238E27FC236}">
                    <a16:creationId xmlns:a16="http://schemas.microsoft.com/office/drawing/2014/main" id="{A23C29E4-172B-EDA2-B44E-2F42E8A9FEEE}"/>
                  </a:ext>
                </a:extLst>
              </p:cNvPr>
              <p:cNvSpPr/>
              <p:nvPr/>
            </p:nvSpPr>
            <p:spPr>
              <a:xfrm>
                <a:off x="7315727" y="3542434"/>
                <a:ext cx="1099073" cy="883674"/>
              </a:xfrm>
              <a:custGeom>
                <a:avLst/>
                <a:gdLst>
                  <a:gd name="connsiteX0" fmla="*/ 5788 w 189947"/>
                  <a:gd name="connsiteY0" fmla="*/ 23709 h 134883"/>
                  <a:gd name="connsiteX1" fmla="*/ 7426 w 189947"/>
                  <a:gd name="connsiteY1" fmla="*/ 19156 h 134883"/>
                  <a:gd name="connsiteX2" fmla="*/ 2550 w 189947"/>
                  <a:gd name="connsiteY2" fmla="*/ 20880 h 134883"/>
                  <a:gd name="connsiteX3" fmla="*/ 171313 w 189947"/>
                  <a:gd name="connsiteY3" fmla="*/ 134808 h 134883"/>
                  <a:gd name="connsiteX4" fmla="*/ 168189 w 189947"/>
                  <a:gd name="connsiteY4" fmla="*/ 130751 h 134883"/>
                  <a:gd name="connsiteX5" fmla="*/ 167570 w 189947"/>
                  <a:gd name="connsiteY5" fmla="*/ 124579 h 134883"/>
                  <a:gd name="connsiteX6" fmla="*/ 168284 w 189947"/>
                  <a:gd name="connsiteY6" fmla="*/ 119407 h 134883"/>
                  <a:gd name="connsiteX7" fmla="*/ 171295 w 189947"/>
                  <a:gd name="connsiteY7" fmla="*/ 115139 h 134883"/>
                  <a:gd name="connsiteX8" fmla="*/ 176343 w 189947"/>
                  <a:gd name="connsiteY8" fmla="*/ 109358 h 134883"/>
                  <a:gd name="connsiteX9" fmla="*/ 181391 w 189947"/>
                  <a:gd name="connsiteY9" fmla="*/ 105214 h 134883"/>
                  <a:gd name="connsiteX10" fmla="*/ 185087 w 189947"/>
                  <a:gd name="connsiteY10" fmla="*/ 102014 h 134883"/>
                  <a:gd name="connsiteX11" fmla="*/ 189735 w 189947"/>
                  <a:gd name="connsiteY11" fmla="*/ 99737 h 134883"/>
                  <a:gd name="connsiteX12" fmla="*/ 189011 w 189947"/>
                  <a:gd name="connsiteY12" fmla="*/ 94727 h 134883"/>
                  <a:gd name="connsiteX13" fmla="*/ 186325 w 189947"/>
                  <a:gd name="connsiteY13" fmla="*/ 89403 h 134883"/>
                  <a:gd name="connsiteX14" fmla="*/ 183848 w 189947"/>
                  <a:gd name="connsiteY14" fmla="*/ 85317 h 134883"/>
                  <a:gd name="connsiteX15" fmla="*/ 179895 w 189947"/>
                  <a:gd name="connsiteY15" fmla="*/ 81583 h 134883"/>
                  <a:gd name="connsiteX16" fmla="*/ 177905 w 189947"/>
                  <a:gd name="connsiteY16" fmla="*/ 76687 h 134883"/>
                  <a:gd name="connsiteX17" fmla="*/ 175886 w 189947"/>
                  <a:gd name="connsiteY17" fmla="*/ 71534 h 134883"/>
                  <a:gd name="connsiteX18" fmla="*/ 176981 w 189947"/>
                  <a:gd name="connsiteY18" fmla="*/ 66667 h 134883"/>
                  <a:gd name="connsiteX19" fmla="*/ 173380 w 189947"/>
                  <a:gd name="connsiteY19" fmla="*/ 61761 h 134883"/>
                  <a:gd name="connsiteX20" fmla="*/ 167865 w 189947"/>
                  <a:gd name="connsiteY20" fmla="*/ 60018 h 134883"/>
                  <a:gd name="connsiteX21" fmla="*/ 169885 w 189947"/>
                  <a:gd name="connsiteY21" fmla="*/ 54427 h 134883"/>
                  <a:gd name="connsiteX22" fmla="*/ 174657 w 189947"/>
                  <a:gd name="connsiteY22" fmla="*/ 51236 h 134883"/>
                  <a:gd name="connsiteX23" fmla="*/ 179762 w 189947"/>
                  <a:gd name="connsiteY23" fmla="*/ 48798 h 134883"/>
                  <a:gd name="connsiteX24" fmla="*/ 178581 w 189947"/>
                  <a:gd name="connsiteY24" fmla="*/ 43588 h 134883"/>
                  <a:gd name="connsiteX25" fmla="*/ 177857 w 189947"/>
                  <a:gd name="connsiteY25" fmla="*/ 38539 h 134883"/>
                  <a:gd name="connsiteX26" fmla="*/ 173066 w 189947"/>
                  <a:gd name="connsiteY26" fmla="*/ 32100 h 134883"/>
                  <a:gd name="connsiteX27" fmla="*/ 169942 w 189947"/>
                  <a:gd name="connsiteY27" fmla="*/ 25909 h 134883"/>
                  <a:gd name="connsiteX28" fmla="*/ 167894 w 189947"/>
                  <a:gd name="connsiteY28" fmla="*/ 21061 h 134883"/>
                  <a:gd name="connsiteX29" fmla="*/ 166637 w 189947"/>
                  <a:gd name="connsiteY29" fmla="*/ 15594 h 134883"/>
                  <a:gd name="connsiteX30" fmla="*/ 161703 w 189947"/>
                  <a:gd name="connsiteY30" fmla="*/ 13117 h 134883"/>
                  <a:gd name="connsiteX31" fmla="*/ 157016 w 189947"/>
                  <a:gd name="connsiteY31" fmla="*/ 10783 h 134883"/>
                  <a:gd name="connsiteX32" fmla="*/ 151349 w 189947"/>
                  <a:gd name="connsiteY32" fmla="*/ 10822 h 134883"/>
                  <a:gd name="connsiteX33" fmla="*/ 144901 w 189947"/>
                  <a:gd name="connsiteY33" fmla="*/ 11203 h 134883"/>
                  <a:gd name="connsiteX34" fmla="*/ 135518 w 189947"/>
                  <a:gd name="connsiteY34" fmla="*/ 11479 h 134883"/>
                  <a:gd name="connsiteX35" fmla="*/ 129975 w 189947"/>
                  <a:gd name="connsiteY35" fmla="*/ 11660 h 134883"/>
                  <a:gd name="connsiteX36" fmla="*/ 123527 w 189947"/>
                  <a:gd name="connsiteY36" fmla="*/ 11231 h 134883"/>
                  <a:gd name="connsiteX37" fmla="*/ 117583 w 189947"/>
                  <a:gd name="connsiteY37" fmla="*/ 10831 h 134883"/>
                  <a:gd name="connsiteX38" fmla="*/ 110620 w 189947"/>
                  <a:gd name="connsiteY38" fmla="*/ 10183 h 134883"/>
                  <a:gd name="connsiteX39" fmla="*/ 103819 w 189947"/>
                  <a:gd name="connsiteY39" fmla="*/ 9393 h 134883"/>
                  <a:gd name="connsiteX40" fmla="*/ 98057 w 189947"/>
                  <a:gd name="connsiteY40" fmla="*/ 9145 h 134883"/>
                  <a:gd name="connsiteX41" fmla="*/ 93694 w 189947"/>
                  <a:gd name="connsiteY41" fmla="*/ 11774 h 134883"/>
                  <a:gd name="connsiteX42" fmla="*/ 88751 w 189947"/>
                  <a:gd name="connsiteY42" fmla="*/ 11393 h 134883"/>
                  <a:gd name="connsiteX43" fmla="*/ 83788 w 189947"/>
                  <a:gd name="connsiteY43" fmla="*/ 10869 h 134883"/>
                  <a:gd name="connsiteX44" fmla="*/ 78787 w 189947"/>
                  <a:gd name="connsiteY44" fmla="*/ 10964 h 134883"/>
                  <a:gd name="connsiteX45" fmla="*/ 75902 w 189947"/>
                  <a:gd name="connsiteY45" fmla="*/ 6821 h 134883"/>
                  <a:gd name="connsiteX46" fmla="*/ 72663 w 189947"/>
                  <a:gd name="connsiteY46" fmla="*/ 2306 h 134883"/>
                  <a:gd name="connsiteX47" fmla="*/ 78444 w 189947"/>
                  <a:gd name="connsiteY47" fmla="*/ 3344 h 134883"/>
                  <a:gd name="connsiteX48" fmla="*/ 71358 w 189947"/>
                  <a:gd name="connsiteY48" fmla="*/ -75 h 134883"/>
                  <a:gd name="connsiteX49" fmla="*/ 64862 w 189947"/>
                  <a:gd name="connsiteY49" fmla="*/ -47 h 134883"/>
                  <a:gd name="connsiteX50" fmla="*/ 52013 w 189947"/>
                  <a:gd name="connsiteY50" fmla="*/ 2230 h 134883"/>
                  <a:gd name="connsiteX51" fmla="*/ 47069 w 189947"/>
                  <a:gd name="connsiteY51" fmla="*/ 4897 h 134883"/>
                  <a:gd name="connsiteX52" fmla="*/ 39430 w 189947"/>
                  <a:gd name="connsiteY52" fmla="*/ 6621 h 134883"/>
                  <a:gd name="connsiteX53" fmla="*/ 33982 w 189947"/>
                  <a:gd name="connsiteY53" fmla="*/ 11907 h 134883"/>
                  <a:gd name="connsiteX54" fmla="*/ 25133 w 189947"/>
                  <a:gd name="connsiteY54" fmla="*/ 14384 h 134883"/>
                  <a:gd name="connsiteX55" fmla="*/ 17752 w 189947"/>
                  <a:gd name="connsiteY55" fmla="*/ 15736 h 134883"/>
                  <a:gd name="connsiteX56" fmla="*/ 7855 w 189947"/>
                  <a:gd name="connsiteY56" fmla="*/ 18584 h 134883"/>
                  <a:gd name="connsiteX57" fmla="*/ 6188 w 189947"/>
                  <a:gd name="connsiteY57" fmla="*/ 23471 h 134883"/>
                  <a:gd name="connsiteX58" fmla="*/ 6502 w 189947"/>
                  <a:gd name="connsiteY58" fmla="*/ 29091 h 134883"/>
                  <a:gd name="connsiteX59" fmla="*/ 654 w 189947"/>
                  <a:gd name="connsiteY59" fmla="*/ 25042 h 134883"/>
                  <a:gd name="connsiteX60" fmla="*/ 1368 w 189947"/>
                  <a:gd name="connsiteY60" fmla="*/ 29805 h 134883"/>
                  <a:gd name="connsiteX61" fmla="*/ 3397 w 189947"/>
                  <a:gd name="connsiteY61" fmla="*/ 34177 h 134883"/>
                  <a:gd name="connsiteX62" fmla="*/ 3407 w 189947"/>
                  <a:gd name="connsiteY62" fmla="*/ 39473 h 134883"/>
                  <a:gd name="connsiteX63" fmla="*/ -213 w 189947"/>
                  <a:gd name="connsiteY63" fmla="*/ 42892 h 134883"/>
                  <a:gd name="connsiteX64" fmla="*/ 2244 w 189947"/>
                  <a:gd name="connsiteY64" fmla="*/ 47369 h 134883"/>
                  <a:gd name="connsiteX65" fmla="*/ 6159 w 189947"/>
                  <a:gd name="connsiteY65" fmla="*/ 50141 h 134883"/>
                  <a:gd name="connsiteX66" fmla="*/ 9360 w 189947"/>
                  <a:gd name="connsiteY66" fmla="*/ 53770 h 134883"/>
                  <a:gd name="connsiteX67" fmla="*/ 8693 w 189947"/>
                  <a:gd name="connsiteY67" fmla="*/ 58570 h 134883"/>
                  <a:gd name="connsiteX68" fmla="*/ 12046 w 189947"/>
                  <a:gd name="connsiteY68" fmla="*/ 63190 h 134883"/>
                  <a:gd name="connsiteX69" fmla="*/ 10722 w 189947"/>
                  <a:gd name="connsiteY69" fmla="*/ 68324 h 134883"/>
                  <a:gd name="connsiteX70" fmla="*/ 12989 w 189947"/>
                  <a:gd name="connsiteY70" fmla="*/ 72534 h 134883"/>
                  <a:gd name="connsiteX71" fmla="*/ 15332 w 189947"/>
                  <a:gd name="connsiteY71" fmla="*/ 76887 h 134883"/>
                  <a:gd name="connsiteX72" fmla="*/ 18399 w 189947"/>
                  <a:gd name="connsiteY72" fmla="*/ 80706 h 134883"/>
                  <a:gd name="connsiteX73" fmla="*/ 18961 w 189947"/>
                  <a:gd name="connsiteY73" fmla="*/ 85459 h 134883"/>
                  <a:gd name="connsiteX74" fmla="*/ 17046 w 189947"/>
                  <a:gd name="connsiteY74" fmla="*/ 90070 h 134883"/>
                  <a:gd name="connsiteX75" fmla="*/ 21752 w 189947"/>
                  <a:gd name="connsiteY75" fmla="*/ 88431 h 134883"/>
                  <a:gd name="connsiteX76" fmla="*/ 26257 w 189947"/>
                  <a:gd name="connsiteY76" fmla="*/ 91813 h 134883"/>
                  <a:gd name="connsiteX77" fmla="*/ 33515 w 189947"/>
                  <a:gd name="connsiteY77" fmla="*/ 94375 h 134883"/>
                  <a:gd name="connsiteX78" fmla="*/ 38373 w 189947"/>
                  <a:gd name="connsiteY78" fmla="*/ 95556 h 134883"/>
                  <a:gd name="connsiteX79" fmla="*/ 44335 w 189947"/>
                  <a:gd name="connsiteY79" fmla="*/ 96146 h 134883"/>
                  <a:gd name="connsiteX80" fmla="*/ 42964 w 189947"/>
                  <a:gd name="connsiteY80" fmla="*/ 101004 h 134883"/>
                  <a:gd name="connsiteX81" fmla="*/ 46888 w 189947"/>
                  <a:gd name="connsiteY81" fmla="*/ 103986 h 134883"/>
                  <a:gd name="connsiteX82" fmla="*/ 50269 w 189947"/>
                  <a:gd name="connsiteY82" fmla="*/ 107548 h 134883"/>
                  <a:gd name="connsiteX83" fmla="*/ 55556 w 189947"/>
                  <a:gd name="connsiteY83" fmla="*/ 106557 h 134883"/>
                  <a:gd name="connsiteX84" fmla="*/ 55518 w 189947"/>
                  <a:gd name="connsiteY84" fmla="*/ 101357 h 134883"/>
                  <a:gd name="connsiteX85" fmla="*/ 60652 w 189947"/>
                  <a:gd name="connsiteY85" fmla="*/ 102576 h 134883"/>
                  <a:gd name="connsiteX86" fmla="*/ 64834 w 189947"/>
                  <a:gd name="connsiteY86" fmla="*/ 105262 h 134883"/>
                  <a:gd name="connsiteX87" fmla="*/ 69682 w 189947"/>
                  <a:gd name="connsiteY87" fmla="*/ 105214 h 134883"/>
                  <a:gd name="connsiteX88" fmla="*/ 73234 w 189947"/>
                  <a:gd name="connsiteY88" fmla="*/ 110224 h 134883"/>
                  <a:gd name="connsiteX89" fmla="*/ 78283 w 189947"/>
                  <a:gd name="connsiteY89" fmla="*/ 111091 h 134883"/>
                  <a:gd name="connsiteX90" fmla="*/ 82941 w 189947"/>
                  <a:gd name="connsiteY90" fmla="*/ 112206 h 134883"/>
                  <a:gd name="connsiteX91" fmla="*/ 87893 w 189947"/>
                  <a:gd name="connsiteY91" fmla="*/ 113711 h 134883"/>
                  <a:gd name="connsiteX92" fmla="*/ 90846 w 189947"/>
                  <a:gd name="connsiteY92" fmla="*/ 118321 h 134883"/>
                  <a:gd name="connsiteX93" fmla="*/ 94389 w 189947"/>
                  <a:gd name="connsiteY93" fmla="*/ 121674 h 134883"/>
                  <a:gd name="connsiteX94" fmla="*/ 97418 w 189947"/>
                  <a:gd name="connsiteY94" fmla="*/ 125569 h 134883"/>
                  <a:gd name="connsiteX95" fmla="*/ 101924 w 189947"/>
                  <a:gd name="connsiteY95" fmla="*/ 122855 h 134883"/>
                  <a:gd name="connsiteX96" fmla="*/ 106076 w 189947"/>
                  <a:gd name="connsiteY96" fmla="*/ 120426 h 134883"/>
                  <a:gd name="connsiteX97" fmla="*/ 109182 w 189947"/>
                  <a:gd name="connsiteY97" fmla="*/ 124360 h 134883"/>
                  <a:gd name="connsiteX98" fmla="*/ 113125 w 189947"/>
                  <a:gd name="connsiteY98" fmla="*/ 127274 h 134883"/>
                  <a:gd name="connsiteX99" fmla="*/ 117487 w 189947"/>
                  <a:gd name="connsiteY99" fmla="*/ 130122 h 134883"/>
                  <a:gd name="connsiteX100" fmla="*/ 120907 w 189947"/>
                  <a:gd name="connsiteY100" fmla="*/ 126588 h 134883"/>
                  <a:gd name="connsiteX101" fmla="*/ 125536 w 189947"/>
                  <a:gd name="connsiteY101" fmla="*/ 125131 h 134883"/>
                  <a:gd name="connsiteX102" fmla="*/ 130889 w 189947"/>
                  <a:gd name="connsiteY102" fmla="*/ 125483 h 134883"/>
                  <a:gd name="connsiteX103" fmla="*/ 135547 w 189947"/>
                  <a:gd name="connsiteY103" fmla="*/ 127512 h 134883"/>
                  <a:gd name="connsiteX104" fmla="*/ 140500 w 189947"/>
                  <a:gd name="connsiteY104" fmla="*/ 124026 h 134883"/>
                  <a:gd name="connsiteX105" fmla="*/ 145939 w 189947"/>
                  <a:gd name="connsiteY105" fmla="*/ 124483 h 134883"/>
                  <a:gd name="connsiteX106" fmla="*/ 150406 w 189947"/>
                  <a:gd name="connsiteY106" fmla="*/ 126503 h 134883"/>
                  <a:gd name="connsiteX107" fmla="*/ 155226 w 189947"/>
                  <a:gd name="connsiteY107" fmla="*/ 128312 h 134883"/>
                  <a:gd name="connsiteX108" fmla="*/ 159578 w 189947"/>
                  <a:gd name="connsiteY108" fmla="*/ 131265 h 134883"/>
                  <a:gd name="connsiteX109" fmla="*/ 164532 w 189947"/>
                  <a:gd name="connsiteY109" fmla="*/ 132846 h 134883"/>
                  <a:gd name="connsiteX110" fmla="*/ 169627 w 189947"/>
                  <a:gd name="connsiteY110" fmla="*/ 133608 h 134883"/>
                  <a:gd name="connsiteX111" fmla="*/ 90951 w 189947"/>
                  <a:gd name="connsiteY111" fmla="*/ 11022 h 134883"/>
                  <a:gd name="connsiteX112" fmla="*/ 96114 w 189947"/>
                  <a:gd name="connsiteY112" fmla="*/ 8678 h 134883"/>
                  <a:gd name="connsiteX113" fmla="*/ 90294 w 189947"/>
                  <a:gd name="connsiteY113" fmla="*/ 10679 h 134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189947" h="134883">
                    <a:moveTo>
                      <a:pt x="5788" y="23709"/>
                    </a:moveTo>
                    <a:lnTo>
                      <a:pt x="7426" y="19156"/>
                    </a:lnTo>
                    <a:lnTo>
                      <a:pt x="2550" y="20880"/>
                    </a:lnTo>
                    <a:close/>
                    <a:moveTo>
                      <a:pt x="171313" y="134808"/>
                    </a:moveTo>
                    <a:lnTo>
                      <a:pt x="168189" y="130751"/>
                    </a:lnTo>
                    <a:lnTo>
                      <a:pt x="167570" y="124579"/>
                    </a:lnTo>
                    <a:lnTo>
                      <a:pt x="168284" y="119407"/>
                    </a:lnTo>
                    <a:lnTo>
                      <a:pt x="171295" y="115139"/>
                    </a:lnTo>
                    <a:lnTo>
                      <a:pt x="176343" y="109358"/>
                    </a:lnTo>
                    <a:lnTo>
                      <a:pt x="181391" y="105214"/>
                    </a:lnTo>
                    <a:lnTo>
                      <a:pt x="185087" y="102014"/>
                    </a:lnTo>
                    <a:lnTo>
                      <a:pt x="189735" y="99737"/>
                    </a:lnTo>
                    <a:lnTo>
                      <a:pt x="189011" y="94727"/>
                    </a:lnTo>
                    <a:lnTo>
                      <a:pt x="186325" y="89403"/>
                    </a:lnTo>
                    <a:lnTo>
                      <a:pt x="183848" y="85317"/>
                    </a:lnTo>
                    <a:lnTo>
                      <a:pt x="179895" y="81583"/>
                    </a:lnTo>
                    <a:lnTo>
                      <a:pt x="177905" y="76687"/>
                    </a:lnTo>
                    <a:lnTo>
                      <a:pt x="175886" y="71534"/>
                    </a:lnTo>
                    <a:lnTo>
                      <a:pt x="176981" y="66667"/>
                    </a:lnTo>
                    <a:lnTo>
                      <a:pt x="173380" y="61761"/>
                    </a:lnTo>
                    <a:lnTo>
                      <a:pt x="167865" y="60018"/>
                    </a:lnTo>
                    <a:lnTo>
                      <a:pt x="169885" y="54427"/>
                    </a:lnTo>
                    <a:lnTo>
                      <a:pt x="174657" y="51236"/>
                    </a:lnTo>
                    <a:lnTo>
                      <a:pt x="179762" y="48798"/>
                    </a:lnTo>
                    <a:lnTo>
                      <a:pt x="178581" y="43588"/>
                    </a:lnTo>
                    <a:lnTo>
                      <a:pt x="177857" y="38539"/>
                    </a:lnTo>
                    <a:lnTo>
                      <a:pt x="173066" y="32100"/>
                    </a:lnTo>
                    <a:lnTo>
                      <a:pt x="169942" y="25909"/>
                    </a:lnTo>
                    <a:lnTo>
                      <a:pt x="167894" y="21061"/>
                    </a:lnTo>
                    <a:lnTo>
                      <a:pt x="166637" y="15594"/>
                    </a:lnTo>
                    <a:lnTo>
                      <a:pt x="161703" y="13117"/>
                    </a:lnTo>
                    <a:lnTo>
                      <a:pt x="157016" y="10783"/>
                    </a:lnTo>
                    <a:lnTo>
                      <a:pt x="151349" y="10822"/>
                    </a:lnTo>
                    <a:lnTo>
                      <a:pt x="144901" y="11203"/>
                    </a:lnTo>
                    <a:lnTo>
                      <a:pt x="135518" y="11479"/>
                    </a:lnTo>
                    <a:lnTo>
                      <a:pt x="129975" y="11660"/>
                    </a:lnTo>
                    <a:lnTo>
                      <a:pt x="123527" y="11231"/>
                    </a:lnTo>
                    <a:lnTo>
                      <a:pt x="117583" y="10831"/>
                    </a:lnTo>
                    <a:lnTo>
                      <a:pt x="110620" y="10183"/>
                    </a:lnTo>
                    <a:lnTo>
                      <a:pt x="103819" y="9393"/>
                    </a:lnTo>
                    <a:lnTo>
                      <a:pt x="98057" y="9145"/>
                    </a:lnTo>
                    <a:lnTo>
                      <a:pt x="93694" y="11774"/>
                    </a:lnTo>
                    <a:lnTo>
                      <a:pt x="88751" y="11393"/>
                    </a:lnTo>
                    <a:lnTo>
                      <a:pt x="83788" y="10869"/>
                    </a:lnTo>
                    <a:lnTo>
                      <a:pt x="78787" y="10964"/>
                    </a:lnTo>
                    <a:lnTo>
                      <a:pt x="75902" y="6821"/>
                    </a:lnTo>
                    <a:lnTo>
                      <a:pt x="72663" y="2306"/>
                    </a:lnTo>
                    <a:lnTo>
                      <a:pt x="78444" y="3344"/>
                    </a:lnTo>
                    <a:lnTo>
                      <a:pt x="71358" y="-75"/>
                    </a:lnTo>
                    <a:lnTo>
                      <a:pt x="64862" y="-47"/>
                    </a:lnTo>
                    <a:lnTo>
                      <a:pt x="52013" y="2230"/>
                    </a:lnTo>
                    <a:lnTo>
                      <a:pt x="47069" y="4897"/>
                    </a:lnTo>
                    <a:lnTo>
                      <a:pt x="39430" y="6621"/>
                    </a:lnTo>
                    <a:lnTo>
                      <a:pt x="33982" y="11907"/>
                    </a:lnTo>
                    <a:lnTo>
                      <a:pt x="25133" y="14384"/>
                    </a:lnTo>
                    <a:lnTo>
                      <a:pt x="17752" y="15736"/>
                    </a:lnTo>
                    <a:lnTo>
                      <a:pt x="7855" y="18584"/>
                    </a:lnTo>
                    <a:lnTo>
                      <a:pt x="6188" y="23471"/>
                    </a:lnTo>
                    <a:lnTo>
                      <a:pt x="6502" y="29091"/>
                    </a:lnTo>
                    <a:lnTo>
                      <a:pt x="654" y="25042"/>
                    </a:lnTo>
                    <a:lnTo>
                      <a:pt x="1368" y="29805"/>
                    </a:lnTo>
                    <a:lnTo>
                      <a:pt x="3397" y="34177"/>
                    </a:lnTo>
                    <a:lnTo>
                      <a:pt x="3407" y="39473"/>
                    </a:lnTo>
                    <a:lnTo>
                      <a:pt x="-213" y="42892"/>
                    </a:lnTo>
                    <a:lnTo>
                      <a:pt x="2244" y="47369"/>
                    </a:lnTo>
                    <a:lnTo>
                      <a:pt x="6159" y="50141"/>
                    </a:lnTo>
                    <a:lnTo>
                      <a:pt x="9360" y="53770"/>
                    </a:lnTo>
                    <a:lnTo>
                      <a:pt x="8693" y="58570"/>
                    </a:lnTo>
                    <a:lnTo>
                      <a:pt x="12046" y="63190"/>
                    </a:lnTo>
                    <a:lnTo>
                      <a:pt x="10722" y="68324"/>
                    </a:lnTo>
                    <a:lnTo>
                      <a:pt x="12989" y="72534"/>
                    </a:lnTo>
                    <a:lnTo>
                      <a:pt x="15332" y="76887"/>
                    </a:lnTo>
                    <a:lnTo>
                      <a:pt x="18399" y="80706"/>
                    </a:lnTo>
                    <a:lnTo>
                      <a:pt x="18961" y="85459"/>
                    </a:lnTo>
                    <a:lnTo>
                      <a:pt x="17046" y="90070"/>
                    </a:lnTo>
                    <a:lnTo>
                      <a:pt x="21752" y="88431"/>
                    </a:lnTo>
                    <a:lnTo>
                      <a:pt x="26257" y="91813"/>
                    </a:lnTo>
                    <a:lnTo>
                      <a:pt x="33515" y="94375"/>
                    </a:lnTo>
                    <a:lnTo>
                      <a:pt x="38373" y="95556"/>
                    </a:lnTo>
                    <a:lnTo>
                      <a:pt x="44335" y="96146"/>
                    </a:lnTo>
                    <a:lnTo>
                      <a:pt x="42964" y="101004"/>
                    </a:lnTo>
                    <a:lnTo>
                      <a:pt x="46888" y="103986"/>
                    </a:lnTo>
                    <a:lnTo>
                      <a:pt x="50269" y="107548"/>
                    </a:lnTo>
                    <a:lnTo>
                      <a:pt x="55556" y="106557"/>
                    </a:lnTo>
                    <a:lnTo>
                      <a:pt x="55518" y="101357"/>
                    </a:lnTo>
                    <a:lnTo>
                      <a:pt x="60652" y="102576"/>
                    </a:lnTo>
                    <a:lnTo>
                      <a:pt x="64834" y="105262"/>
                    </a:lnTo>
                    <a:lnTo>
                      <a:pt x="69682" y="105214"/>
                    </a:lnTo>
                    <a:lnTo>
                      <a:pt x="73234" y="110224"/>
                    </a:lnTo>
                    <a:lnTo>
                      <a:pt x="78283" y="111091"/>
                    </a:lnTo>
                    <a:lnTo>
                      <a:pt x="82941" y="112206"/>
                    </a:lnTo>
                    <a:lnTo>
                      <a:pt x="87893" y="113711"/>
                    </a:lnTo>
                    <a:lnTo>
                      <a:pt x="90846" y="118321"/>
                    </a:lnTo>
                    <a:lnTo>
                      <a:pt x="94389" y="121674"/>
                    </a:lnTo>
                    <a:lnTo>
                      <a:pt x="97418" y="125569"/>
                    </a:lnTo>
                    <a:lnTo>
                      <a:pt x="101924" y="122855"/>
                    </a:lnTo>
                    <a:lnTo>
                      <a:pt x="106076" y="120426"/>
                    </a:lnTo>
                    <a:lnTo>
                      <a:pt x="109182" y="124360"/>
                    </a:lnTo>
                    <a:lnTo>
                      <a:pt x="113125" y="127274"/>
                    </a:lnTo>
                    <a:lnTo>
                      <a:pt x="117487" y="130122"/>
                    </a:lnTo>
                    <a:lnTo>
                      <a:pt x="120907" y="126588"/>
                    </a:lnTo>
                    <a:lnTo>
                      <a:pt x="125536" y="125131"/>
                    </a:lnTo>
                    <a:lnTo>
                      <a:pt x="130889" y="125483"/>
                    </a:lnTo>
                    <a:lnTo>
                      <a:pt x="135547" y="127512"/>
                    </a:lnTo>
                    <a:lnTo>
                      <a:pt x="140500" y="124026"/>
                    </a:lnTo>
                    <a:lnTo>
                      <a:pt x="145939" y="124483"/>
                    </a:lnTo>
                    <a:lnTo>
                      <a:pt x="150406" y="126503"/>
                    </a:lnTo>
                    <a:lnTo>
                      <a:pt x="155226" y="128312"/>
                    </a:lnTo>
                    <a:lnTo>
                      <a:pt x="159578" y="131265"/>
                    </a:lnTo>
                    <a:lnTo>
                      <a:pt x="164532" y="132846"/>
                    </a:lnTo>
                    <a:lnTo>
                      <a:pt x="169627" y="133608"/>
                    </a:lnTo>
                    <a:close/>
                    <a:moveTo>
                      <a:pt x="90951" y="11022"/>
                    </a:moveTo>
                    <a:lnTo>
                      <a:pt x="96114" y="8678"/>
                    </a:lnTo>
                    <a:lnTo>
                      <a:pt x="90294" y="10679"/>
                    </a:lnTo>
                    <a:close/>
                  </a:path>
                </a:pathLst>
              </a:custGeom>
              <a:solidFill>
                <a:srgbClr val="B5E2FF"/>
              </a:solidFill>
              <a:ln w="3175" cap="flat">
                <a:solidFill>
                  <a:srgbClr val="FFFFFF"/>
                </a:solidFill>
                <a:prstDash val="solid"/>
                <a:miter/>
              </a:ln>
            </p:spPr>
            <p:txBody>
              <a:bodyPr rtlCol="0" anchor="ctr"/>
              <a:lstStyle/>
              <a:p>
                <a:endParaRPr lang="en-GB"/>
              </a:p>
            </p:txBody>
          </p:sp>
          <p:sp>
            <p:nvSpPr>
              <p:cNvPr id="212" name="Freeform: Shape 211">
                <a:extLst>
                  <a:ext uri="{FF2B5EF4-FFF2-40B4-BE49-F238E27FC236}">
                    <a16:creationId xmlns:a16="http://schemas.microsoft.com/office/drawing/2014/main" id="{594406C6-AB94-65EB-5100-7C3E365F8499}"/>
                  </a:ext>
                </a:extLst>
              </p:cNvPr>
              <p:cNvSpPr/>
              <p:nvPr/>
            </p:nvSpPr>
            <p:spPr>
              <a:xfrm>
                <a:off x="8151969" y="5458061"/>
                <a:ext cx="290005" cy="232385"/>
              </a:xfrm>
              <a:custGeom>
                <a:avLst/>
                <a:gdLst>
                  <a:gd name="connsiteX0" fmla="*/ 11369 w 50120"/>
                  <a:gd name="connsiteY0" fmla="*/ 35396 h 35471"/>
                  <a:gd name="connsiteX1" fmla="*/ 16513 w 50120"/>
                  <a:gd name="connsiteY1" fmla="*/ 34872 h 35471"/>
                  <a:gd name="connsiteX2" fmla="*/ 21342 w 50120"/>
                  <a:gd name="connsiteY2" fmla="*/ 33967 h 35471"/>
                  <a:gd name="connsiteX3" fmla="*/ 26114 w 50120"/>
                  <a:gd name="connsiteY3" fmla="*/ 33548 h 35471"/>
                  <a:gd name="connsiteX4" fmla="*/ 29210 w 50120"/>
                  <a:gd name="connsiteY4" fmla="*/ 29719 h 35471"/>
                  <a:gd name="connsiteX5" fmla="*/ 33953 w 50120"/>
                  <a:gd name="connsiteY5" fmla="*/ 28567 h 35471"/>
                  <a:gd name="connsiteX6" fmla="*/ 38725 w 50120"/>
                  <a:gd name="connsiteY6" fmla="*/ 28595 h 35471"/>
                  <a:gd name="connsiteX7" fmla="*/ 43535 w 50120"/>
                  <a:gd name="connsiteY7" fmla="*/ 28052 h 35471"/>
                  <a:gd name="connsiteX8" fmla="*/ 46202 w 50120"/>
                  <a:gd name="connsiteY8" fmla="*/ 23766 h 35471"/>
                  <a:gd name="connsiteX9" fmla="*/ 49146 w 50120"/>
                  <a:gd name="connsiteY9" fmla="*/ 19880 h 35471"/>
                  <a:gd name="connsiteX10" fmla="*/ 49907 w 50120"/>
                  <a:gd name="connsiteY10" fmla="*/ 14975 h 35471"/>
                  <a:gd name="connsiteX11" fmla="*/ 47164 w 50120"/>
                  <a:gd name="connsiteY11" fmla="*/ 10983 h 35471"/>
                  <a:gd name="connsiteX12" fmla="*/ 44412 w 50120"/>
                  <a:gd name="connsiteY12" fmla="*/ 6964 h 35471"/>
                  <a:gd name="connsiteX13" fmla="*/ 39621 w 50120"/>
                  <a:gd name="connsiteY13" fmla="*/ 5192 h 35471"/>
                  <a:gd name="connsiteX14" fmla="*/ 36306 w 50120"/>
                  <a:gd name="connsiteY14" fmla="*/ 1668 h 35471"/>
                  <a:gd name="connsiteX15" fmla="*/ 31582 w 50120"/>
                  <a:gd name="connsiteY15" fmla="*/ 125 h 35471"/>
                  <a:gd name="connsiteX16" fmla="*/ 26676 w 50120"/>
                  <a:gd name="connsiteY16" fmla="*/ -75 h 35471"/>
                  <a:gd name="connsiteX17" fmla="*/ 22342 w 50120"/>
                  <a:gd name="connsiteY17" fmla="*/ 2535 h 35471"/>
                  <a:gd name="connsiteX18" fmla="*/ 17141 w 50120"/>
                  <a:gd name="connsiteY18" fmla="*/ 1506 h 35471"/>
                  <a:gd name="connsiteX19" fmla="*/ 14265 w 50120"/>
                  <a:gd name="connsiteY19" fmla="*/ 5764 h 35471"/>
                  <a:gd name="connsiteX20" fmla="*/ 9293 w 50120"/>
                  <a:gd name="connsiteY20" fmla="*/ 4411 h 35471"/>
                  <a:gd name="connsiteX21" fmla="*/ 4702 w 50120"/>
                  <a:gd name="connsiteY21" fmla="*/ 6164 h 35471"/>
                  <a:gd name="connsiteX22" fmla="*/ 4073 w 50120"/>
                  <a:gd name="connsiteY22" fmla="*/ 11279 h 35471"/>
                  <a:gd name="connsiteX23" fmla="*/ 254 w 50120"/>
                  <a:gd name="connsiteY23" fmla="*/ 14384 h 35471"/>
                  <a:gd name="connsiteX24" fmla="*/ -213 w 50120"/>
                  <a:gd name="connsiteY24" fmla="*/ 19213 h 35471"/>
                  <a:gd name="connsiteX25" fmla="*/ 1158 w 50120"/>
                  <a:gd name="connsiteY25" fmla="*/ 23833 h 35471"/>
                  <a:gd name="connsiteX26" fmla="*/ 2864 w 50120"/>
                  <a:gd name="connsiteY26" fmla="*/ 28367 h 35471"/>
                  <a:gd name="connsiteX27" fmla="*/ 6321 w 50120"/>
                  <a:gd name="connsiteY27" fmla="*/ 34005 h 35471"/>
                  <a:gd name="connsiteX28" fmla="*/ 11236 w 50120"/>
                  <a:gd name="connsiteY28" fmla="*/ 34310 h 35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0120" h="35471">
                    <a:moveTo>
                      <a:pt x="11369" y="35396"/>
                    </a:moveTo>
                    <a:lnTo>
                      <a:pt x="16513" y="34872"/>
                    </a:lnTo>
                    <a:lnTo>
                      <a:pt x="21342" y="33967"/>
                    </a:lnTo>
                    <a:lnTo>
                      <a:pt x="26114" y="33548"/>
                    </a:lnTo>
                    <a:lnTo>
                      <a:pt x="29210" y="29719"/>
                    </a:lnTo>
                    <a:lnTo>
                      <a:pt x="33953" y="28567"/>
                    </a:lnTo>
                    <a:lnTo>
                      <a:pt x="38725" y="28595"/>
                    </a:lnTo>
                    <a:lnTo>
                      <a:pt x="43535" y="28052"/>
                    </a:lnTo>
                    <a:lnTo>
                      <a:pt x="46202" y="23766"/>
                    </a:lnTo>
                    <a:lnTo>
                      <a:pt x="49146" y="19880"/>
                    </a:lnTo>
                    <a:lnTo>
                      <a:pt x="49907" y="14975"/>
                    </a:lnTo>
                    <a:lnTo>
                      <a:pt x="47164" y="10983"/>
                    </a:lnTo>
                    <a:lnTo>
                      <a:pt x="44412" y="6964"/>
                    </a:lnTo>
                    <a:lnTo>
                      <a:pt x="39621" y="5192"/>
                    </a:lnTo>
                    <a:lnTo>
                      <a:pt x="36306" y="1668"/>
                    </a:lnTo>
                    <a:lnTo>
                      <a:pt x="31582" y="125"/>
                    </a:lnTo>
                    <a:lnTo>
                      <a:pt x="26676" y="-75"/>
                    </a:lnTo>
                    <a:lnTo>
                      <a:pt x="22342" y="2535"/>
                    </a:lnTo>
                    <a:lnTo>
                      <a:pt x="17141" y="1506"/>
                    </a:lnTo>
                    <a:lnTo>
                      <a:pt x="14265" y="5764"/>
                    </a:lnTo>
                    <a:lnTo>
                      <a:pt x="9293" y="4411"/>
                    </a:lnTo>
                    <a:lnTo>
                      <a:pt x="4702" y="6164"/>
                    </a:lnTo>
                    <a:lnTo>
                      <a:pt x="4073" y="11279"/>
                    </a:lnTo>
                    <a:lnTo>
                      <a:pt x="254" y="14384"/>
                    </a:lnTo>
                    <a:lnTo>
                      <a:pt x="-213" y="19213"/>
                    </a:lnTo>
                    <a:lnTo>
                      <a:pt x="1158" y="23833"/>
                    </a:lnTo>
                    <a:lnTo>
                      <a:pt x="2864" y="28367"/>
                    </a:lnTo>
                    <a:lnTo>
                      <a:pt x="6321" y="34005"/>
                    </a:lnTo>
                    <a:lnTo>
                      <a:pt x="11236" y="34310"/>
                    </a:lnTo>
                    <a:close/>
                  </a:path>
                </a:pathLst>
              </a:custGeom>
              <a:solidFill>
                <a:srgbClr val="E0E0E0"/>
              </a:solidFill>
              <a:ln w="3175" cap="flat">
                <a:solidFill>
                  <a:srgbClr val="FFFFFF"/>
                </a:solidFill>
                <a:prstDash val="solid"/>
                <a:miter/>
              </a:ln>
            </p:spPr>
            <p:txBody>
              <a:bodyPr rtlCol="0" anchor="ctr"/>
              <a:lstStyle/>
              <a:p>
                <a:endParaRPr lang="en-GB"/>
              </a:p>
            </p:txBody>
          </p:sp>
          <p:sp>
            <p:nvSpPr>
              <p:cNvPr id="213" name="Freeform: Shape 212">
                <a:extLst>
                  <a:ext uri="{FF2B5EF4-FFF2-40B4-BE49-F238E27FC236}">
                    <a16:creationId xmlns:a16="http://schemas.microsoft.com/office/drawing/2014/main" id="{19C8ECA2-EF7D-37A2-9FCF-DE14A1308A31}"/>
                  </a:ext>
                </a:extLst>
              </p:cNvPr>
              <p:cNvSpPr/>
              <p:nvPr/>
            </p:nvSpPr>
            <p:spPr>
              <a:xfrm>
                <a:off x="8088859" y="4543489"/>
                <a:ext cx="1045395" cy="715001"/>
              </a:xfrm>
              <a:custGeom>
                <a:avLst/>
                <a:gdLst>
                  <a:gd name="connsiteX0" fmla="*/ 102171 w 180670"/>
                  <a:gd name="connsiteY0" fmla="*/ 109063 h 109137"/>
                  <a:gd name="connsiteX1" fmla="*/ 106800 w 180670"/>
                  <a:gd name="connsiteY1" fmla="*/ 107500 h 109137"/>
                  <a:gd name="connsiteX2" fmla="*/ 112182 w 180670"/>
                  <a:gd name="connsiteY2" fmla="*/ 103405 h 109137"/>
                  <a:gd name="connsiteX3" fmla="*/ 119183 w 180670"/>
                  <a:gd name="connsiteY3" fmla="*/ 99128 h 109137"/>
                  <a:gd name="connsiteX4" fmla="*/ 127603 w 180670"/>
                  <a:gd name="connsiteY4" fmla="*/ 98061 h 109137"/>
                  <a:gd name="connsiteX5" fmla="*/ 132509 w 180670"/>
                  <a:gd name="connsiteY5" fmla="*/ 96470 h 109137"/>
                  <a:gd name="connsiteX6" fmla="*/ 137690 w 180670"/>
                  <a:gd name="connsiteY6" fmla="*/ 98194 h 109137"/>
                  <a:gd name="connsiteX7" fmla="*/ 144119 w 180670"/>
                  <a:gd name="connsiteY7" fmla="*/ 99690 h 109137"/>
                  <a:gd name="connsiteX8" fmla="*/ 148758 w 180670"/>
                  <a:gd name="connsiteY8" fmla="*/ 100785 h 109137"/>
                  <a:gd name="connsiteX9" fmla="*/ 154778 w 180670"/>
                  <a:gd name="connsiteY9" fmla="*/ 104872 h 109137"/>
                  <a:gd name="connsiteX10" fmla="*/ 161236 w 180670"/>
                  <a:gd name="connsiteY10" fmla="*/ 106329 h 109137"/>
                  <a:gd name="connsiteX11" fmla="*/ 164741 w 180670"/>
                  <a:gd name="connsiteY11" fmla="*/ 100328 h 109137"/>
                  <a:gd name="connsiteX12" fmla="*/ 163769 w 180670"/>
                  <a:gd name="connsiteY12" fmla="*/ 94965 h 109137"/>
                  <a:gd name="connsiteX13" fmla="*/ 166989 w 180670"/>
                  <a:gd name="connsiteY13" fmla="*/ 87441 h 109137"/>
                  <a:gd name="connsiteX14" fmla="*/ 170846 w 180670"/>
                  <a:gd name="connsiteY14" fmla="*/ 81869 h 109137"/>
                  <a:gd name="connsiteX15" fmla="*/ 180248 w 180670"/>
                  <a:gd name="connsiteY15" fmla="*/ 79849 h 109137"/>
                  <a:gd name="connsiteX16" fmla="*/ 180457 w 180670"/>
                  <a:gd name="connsiteY16" fmla="*/ 73239 h 109137"/>
                  <a:gd name="connsiteX17" fmla="*/ 179371 w 180670"/>
                  <a:gd name="connsiteY17" fmla="*/ 68162 h 109137"/>
                  <a:gd name="connsiteX18" fmla="*/ 174723 w 180670"/>
                  <a:gd name="connsiteY18" fmla="*/ 65743 h 109137"/>
                  <a:gd name="connsiteX19" fmla="*/ 170037 w 180670"/>
                  <a:gd name="connsiteY19" fmla="*/ 66743 h 109137"/>
                  <a:gd name="connsiteX20" fmla="*/ 165741 w 180670"/>
                  <a:gd name="connsiteY20" fmla="*/ 69553 h 109137"/>
                  <a:gd name="connsiteX21" fmla="*/ 160093 w 180670"/>
                  <a:gd name="connsiteY21" fmla="*/ 70410 h 109137"/>
                  <a:gd name="connsiteX22" fmla="*/ 154283 w 180670"/>
                  <a:gd name="connsiteY22" fmla="*/ 68610 h 109137"/>
                  <a:gd name="connsiteX23" fmla="*/ 150653 w 180670"/>
                  <a:gd name="connsiteY23" fmla="*/ 65019 h 109137"/>
                  <a:gd name="connsiteX24" fmla="*/ 149310 w 180670"/>
                  <a:gd name="connsiteY24" fmla="*/ 59590 h 109137"/>
                  <a:gd name="connsiteX25" fmla="*/ 147720 w 180670"/>
                  <a:gd name="connsiteY25" fmla="*/ 54999 h 109137"/>
                  <a:gd name="connsiteX26" fmla="*/ 147225 w 180670"/>
                  <a:gd name="connsiteY26" fmla="*/ 50160 h 109137"/>
                  <a:gd name="connsiteX27" fmla="*/ 148129 w 180670"/>
                  <a:gd name="connsiteY27" fmla="*/ 45093 h 109137"/>
                  <a:gd name="connsiteX28" fmla="*/ 147853 w 180670"/>
                  <a:gd name="connsiteY28" fmla="*/ 39654 h 109137"/>
                  <a:gd name="connsiteX29" fmla="*/ 145967 w 180670"/>
                  <a:gd name="connsiteY29" fmla="*/ 34987 h 109137"/>
                  <a:gd name="connsiteX30" fmla="*/ 143624 w 180670"/>
                  <a:gd name="connsiteY30" fmla="*/ 30662 h 109137"/>
                  <a:gd name="connsiteX31" fmla="*/ 139985 w 180670"/>
                  <a:gd name="connsiteY31" fmla="*/ 27538 h 109137"/>
                  <a:gd name="connsiteX32" fmla="*/ 136080 w 180670"/>
                  <a:gd name="connsiteY32" fmla="*/ 23347 h 109137"/>
                  <a:gd name="connsiteX33" fmla="*/ 132470 w 180670"/>
                  <a:gd name="connsiteY33" fmla="*/ 19708 h 109137"/>
                  <a:gd name="connsiteX34" fmla="*/ 128460 w 180670"/>
                  <a:gd name="connsiteY34" fmla="*/ 15403 h 109137"/>
                  <a:gd name="connsiteX35" fmla="*/ 125279 w 180670"/>
                  <a:gd name="connsiteY35" fmla="*/ 11250 h 109137"/>
                  <a:gd name="connsiteX36" fmla="*/ 122869 w 180670"/>
                  <a:gd name="connsiteY36" fmla="*/ 6764 h 109137"/>
                  <a:gd name="connsiteX37" fmla="*/ 119707 w 180670"/>
                  <a:gd name="connsiteY37" fmla="*/ 2573 h 109137"/>
                  <a:gd name="connsiteX38" fmla="*/ 115382 w 180670"/>
                  <a:gd name="connsiteY38" fmla="*/ 192 h 109137"/>
                  <a:gd name="connsiteX39" fmla="*/ 110487 w 180670"/>
                  <a:gd name="connsiteY39" fmla="*/ -75 h 109137"/>
                  <a:gd name="connsiteX40" fmla="*/ 105610 w 180670"/>
                  <a:gd name="connsiteY40" fmla="*/ 2440 h 109137"/>
                  <a:gd name="connsiteX41" fmla="*/ 102371 w 180670"/>
                  <a:gd name="connsiteY41" fmla="*/ 6097 h 109137"/>
                  <a:gd name="connsiteX42" fmla="*/ 96294 w 180670"/>
                  <a:gd name="connsiteY42" fmla="*/ 7012 h 109137"/>
                  <a:gd name="connsiteX43" fmla="*/ 91208 w 180670"/>
                  <a:gd name="connsiteY43" fmla="*/ 7155 h 109137"/>
                  <a:gd name="connsiteX44" fmla="*/ 86207 w 180670"/>
                  <a:gd name="connsiteY44" fmla="*/ 8040 h 109137"/>
                  <a:gd name="connsiteX45" fmla="*/ 82978 w 180670"/>
                  <a:gd name="connsiteY45" fmla="*/ 12050 h 109137"/>
                  <a:gd name="connsiteX46" fmla="*/ 78664 w 180670"/>
                  <a:gd name="connsiteY46" fmla="*/ 9802 h 109137"/>
                  <a:gd name="connsiteX47" fmla="*/ 74377 w 180670"/>
                  <a:gd name="connsiteY47" fmla="*/ 6726 h 109137"/>
                  <a:gd name="connsiteX48" fmla="*/ 69205 w 180670"/>
                  <a:gd name="connsiteY48" fmla="*/ 7602 h 109137"/>
                  <a:gd name="connsiteX49" fmla="*/ 64471 w 180670"/>
                  <a:gd name="connsiteY49" fmla="*/ 7107 h 109137"/>
                  <a:gd name="connsiteX50" fmla="*/ 59604 w 180670"/>
                  <a:gd name="connsiteY50" fmla="*/ 6926 h 109137"/>
                  <a:gd name="connsiteX51" fmla="*/ 54175 w 180670"/>
                  <a:gd name="connsiteY51" fmla="*/ 5526 h 109137"/>
                  <a:gd name="connsiteX52" fmla="*/ 48736 w 180670"/>
                  <a:gd name="connsiteY52" fmla="*/ 4488 h 109137"/>
                  <a:gd name="connsiteX53" fmla="*/ 43992 w 180670"/>
                  <a:gd name="connsiteY53" fmla="*/ 5583 h 109137"/>
                  <a:gd name="connsiteX54" fmla="*/ 39764 w 180670"/>
                  <a:gd name="connsiteY54" fmla="*/ 8155 h 109137"/>
                  <a:gd name="connsiteX55" fmla="*/ 35468 w 180670"/>
                  <a:gd name="connsiteY55" fmla="*/ 10936 h 109137"/>
                  <a:gd name="connsiteX56" fmla="*/ 30162 w 180670"/>
                  <a:gd name="connsiteY56" fmla="*/ 11907 h 109137"/>
                  <a:gd name="connsiteX57" fmla="*/ 27324 w 180670"/>
                  <a:gd name="connsiteY57" fmla="*/ 15994 h 109137"/>
                  <a:gd name="connsiteX58" fmla="*/ 24923 w 180670"/>
                  <a:gd name="connsiteY58" fmla="*/ 20337 h 109137"/>
                  <a:gd name="connsiteX59" fmla="*/ 23143 w 180670"/>
                  <a:gd name="connsiteY59" fmla="*/ 25043 h 109137"/>
                  <a:gd name="connsiteX60" fmla="*/ 20828 w 180670"/>
                  <a:gd name="connsiteY60" fmla="*/ 29805 h 109137"/>
                  <a:gd name="connsiteX61" fmla="*/ 17885 w 180670"/>
                  <a:gd name="connsiteY61" fmla="*/ 34787 h 109137"/>
                  <a:gd name="connsiteX62" fmla="*/ 14798 w 180670"/>
                  <a:gd name="connsiteY62" fmla="*/ 38730 h 109137"/>
                  <a:gd name="connsiteX63" fmla="*/ 13484 w 180670"/>
                  <a:gd name="connsiteY63" fmla="*/ 44445 h 109137"/>
                  <a:gd name="connsiteX64" fmla="*/ 8960 w 180670"/>
                  <a:gd name="connsiteY64" fmla="*/ 46397 h 109137"/>
                  <a:gd name="connsiteX65" fmla="*/ 4645 w 180670"/>
                  <a:gd name="connsiteY65" fmla="*/ 48703 h 109137"/>
                  <a:gd name="connsiteX66" fmla="*/ -213 w 180670"/>
                  <a:gd name="connsiteY66" fmla="*/ 49265 h 109137"/>
                  <a:gd name="connsiteX67" fmla="*/ 1501 w 180670"/>
                  <a:gd name="connsiteY67" fmla="*/ 55170 h 109137"/>
                  <a:gd name="connsiteX68" fmla="*/ 5407 w 180670"/>
                  <a:gd name="connsiteY68" fmla="*/ 58485 h 109137"/>
                  <a:gd name="connsiteX69" fmla="*/ 8512 w 180670"/>
                  <a:gd name="connsiteY69" fmla="*/ 63542 h 109137"/>
                  <a:gd name="connsiteX70" fmla="*/ 11408 w 180670"/>
                  <a:gd name="connsiteY70" fmla="*/ 67524 h 109137"/>
                  <a:gd name="connsiteX71" fmla="*/ 16075 w 180670"/>
                  <a:gd name="connsiteY71" fmla="*/ 69400 h 109137"/>
                  <a:gd name="connsiteX72" fmla="*/ 21085 w 180670"/>
                  <a:gd name="connsiteY72" fmla="*/ 71382 h 109137"/>
                  <a:gd name="connsiteX73" fmla="*/ 20732 w 180670"/>
                  <a:gd name="connsiteY73" fmla="*/ 76154 h 109137"/>
                  <a:gd name="connsiteX74" fmla="*/ 21161 w 180670"/>
                  <a:gd name="connsiteY74" fmla="*/ 81221 h 109137"/>
                  <a:gd name="connsiteX75" fmla="*/ 25705 w 180670"/>
                  <a:gd name="connsiteY75" fmla="*/ 82945 h 109137"/>
                  <a:gd name="connsiteX76" fmla="*/ 31725 w 180670"/>
                  <a:gd name="connsiteY76" fmla="*/ 84555 h 109137"/>
                  <a:gd name="connsiteX77" fmla="*/ 35296 w 180670"/>
                  <a:gd name="connsiteY77" fmla="*/ 88050 h 109137"/>
                  <a:gd name="connsiteX78" fmla="*/ 39144 w 180670"/>
                  <a:gd name="connsiteY78" fmla="*/ 84783 h 109137"/>
                  <a:gd name="connsiteX79" fmla="*/ 44345 w 180670"/>
                  <a:gd name="connsiteY79" fmla="*/ 84764 h 109137"/>
                  <a:gd name="connsiteX80" fmla="*/ 42897 w 180670"/>
                  <a:gd name="connsiteY80" fmla="*/ 89470 h 109137"/>
                  <a:gd name="connsiteX81" fmla="*/ 47517 w 180670"/>
                  <a:gd name="connsiteY81" fmla="*/ 93508 h 109137"/>
                  <a:gd name="connsiteX82" fmla="*/ 52594 w 180670"/>
                  <a:gd name="connsiteY82" fmla="*/ 97585 h 109137"/>
                  <a:gd name="connsiteX83" fmla="*/ 51565 w 180670"/>
                  <a:gd name="connsiteY83" fmla="*/ 102795 h 109137"/>
                  <a:gd name="connsiteX84" fmla="*/ 56394 w 180670"/>
                  <a:gd name="connsiteY84" fmla="*/ 104719 h 109137"/>
                  <a:gd name="connsiteX85" fmla="*/ 63052 w 180670"/>
                  <a:gd name="connsiteY85" fmla="*/ 103462 h 109137"/>
                  <a:gd name="connsiteX86" fmla="*/ 69577 w 180670"/>
                  <a:gd name="connsiteY86" fmla="*/ 104691 h 109137"/>
                  <a:gd name="connsiteX87" fmla="*/ 74263 w 180670"/>
                  <a:gd name="connsiteY87" fmla="*/ 106033 h 109137"/>
                  <a:gd name="connsiteX88" fmla="*/ 81436 w 180670"/>
                  <a:gd name="connsiteY88" fmla="*/ 107176 h 109137"/>
                  <a:gd name="connsiteX89" fmla="*/ 89122 w 180670"/>
                  <a:gd name="connsiteY89" fmla="*/ 107500 h 109137"/>
                  <a:gd name="connsiteX90" fmla="*/ 95599 w 180670"/>
                  <a:gd name="connsiteY90" fmla="*/ 107386 h 109137"/>
                  <a:gd name="connsiteX91" fmla="*/ 102171 w 180670"/>
                  <a:gd name="connsiteY91" fmla="*/ 109063 h 10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0670" h="109137">
                    <a:moveTo>
                      <a:pt x="102171" y="109063"/>
                    </a:moveTo>
                    <a:lnTo>
                      <a:pt x="106800" y="107500"/>
                    </a:lnTo>
                    <a:lnTo>
                      <a:pt x="112182" y="103405"/>
                    </a:lnTo>
                    <a:lnTo>
                      <a:pt x="119183" y="99128"/>
                    </a:lnTo>
                    <a:lnTo>
                      <a:pt x="127603" y="98061"/>
                    </a:lnTo>
                    <a:lnTo>
                      <a:pt x="132509" y="96470"/>
                    </a:lnTo>
                    <a:lnTo>
                      <a:pt x="137690" y="98194"/>
                    </a:lnTo>
                    <a:lnTo>
                      <a:pt x="144119" y="99690"/>
                    </a:lnTo>
                    <a:lnTo>
                      <a:pt x="148758" y="100785"/>
                    </a:lnTo>
                    <a:lnTo>
                      <a:pt x="154778" y="104872"/>
                    </a:lnTo>
                    <a:lnTo>
                      <a:pt x="161236" y="106329"/>
                    </a:lnTo>
                    <a:lnTo>
                      <a:pt x="164741" y="100328"/>
                    </a:lnTo>
                    <a:lnTo>
                      <a:pt x="163769" y="94965"/>
                    </a:lnTo>
                    <a:lnTo>
                      <a:pt x="166989" y="87441"/>
                    </a:lnTo>
                    <a:lnTo>
                      <a:pt x="170846" y="81869"/>
                    </a:lnTo>
                    <a:lnTo>
                      <a:pt x="180248" y="79849"/>
                    </a:lnTo>
                    <a:lnTo>
                      <a:pt x="180457" y="73239"/>
                    </a:lnTo>
                    <a:lnTo>
                      <a:pt x="179371" y="68162"/>
                    </a:lnTo>
                    <a:lnTo>
                      <a:pt x="174723" y="65743"/>
                    </a:lnTo>
                    <a:lnTo>
                      <a:pt x="170037" y="66743"/>
                    </a:lnTo>
                    <a:lnTo>
                      <a:pt x="165741" y="69553"/>
                    </a:lnTo>
                    <a:lnTo>
                      <a:pt x="160093" y="70410"/>
                    </a:lnTo>
                    <a:lnTo>
                      <a:pt x="154283" y="68610"/>
                    </a:lnTo>
                    <a:lnTo>
                      <a:pt x="150653" y="65019"/>
                    </a:lnTo>
                    <a:lnTo>
                      <a:pt x="149310" y="59590"/>
                    </a:lnTo>
                    <a:lnTo>
                      <a:pt x="147720" y="54999"/>
                    </a:lnTo>
                    <a:lnTo>
                      <a:pt x="147225" y="50160"/>
                    </a:lnTo>
                    <a:lnTo>
                      <a:pt x="148129" y="45093"/>
                    </a:lnTo>
                    <a:lnTo>
                      <a:pt x="147853" y="39654"/>
                    </a:lnTo>
                    <a:lnTo>
                      <a:pt x="145967" y="34987"/>
                    </a:lnTo>
                    <a:lnTo>
                      <a:pt x="143624" y="30662"/>
                    </a:lnTo>
                    <a:lnTo>
                      <a:pt x="139985" y="27538"/>
                    </a:lnTo>
                    <a:lnTo>
                      <a:pt x="136080" y="23347"/>
                    </a:lnTo>
                    <a:lnTo>
                      <a:pt x="132470" y="19708"/>
                    </a:lnTo>
                    <a:lnTo>
                      <a:pt x="128460" y="15403"/>
                    </a:lnTo>
                    <a:lnTo>
                      <a:pt x="125279" y="11250"/>
                    </a:lnTo>
                    <a:lnTo>
                      <a:pt x="122869" y="6764"/>
                    </a:lnTo>
                    <a:lnTo>
                      <a:pt x="119707" y="2573"/>
                    </a:lnTo>
                    <a:lnTo>
                      <a:pt x="115382" y="192"/>
                    </a:lnTo>
                    <a:lnTo>
                      <a:pt x="110487" y="-75"/>
                    </a:lnTo>
                    <a:lnTo>
                      <a:pt x="105610" y="2440"/>
                    </a:lnTo>
                    <a:lnTo>
                      <a:pt x="102371" y="6097"/>
                    </a:lnTo>
                    <a:lnTo>
                      <a:pt x="96294" y="7012"/>
                    </a:lnTo>
                    <a:lnTo>
                      <a:pt x="91208" y="7155"/>
                    </a:lnTo>
                    <a:lnTo>
                      <a:pt x="86207" y="8040"/>
                    </a:lnTo>
                    <a:lnTo>
                      <a:pt x="82978" y="12050"/>
                    </a:lnTo>
                    <a:lnTo>
                      <a:pt x="78664" y="9802"/>
                    </a:lnTo>
                    <a:lnTo>
                      <a:pt x="74377" y="6726"/>
                    </a:lnTo>
                    <a:lnTo>
                      <a:pt x="69205" y="7602"/>
                    </a:lnTo>
                    <a:lnTo>
                      <a:pt x="64471" y="7107"/>
                    </a:lnTo>
                    <a:lnTo>
                      <a:pt x="59604" y="6926"/>
                    </a:lnTo>
                    <a:lnTo>
                      <a:pt x="54175" y="5526"/>
                    </a:lnTo>
                    <a:lnTo>
                      <a:pt x="48736" y="4488"/>
                    </a:lnTo>
                    <a:lnTo>
                      <a:pt x="43992" y="5583"/>
                    </a:lnTo>
                    <a:lnTo>
                      <a:pt x="39764" y="8155"/>
                    </a:lnTo>
                    <a:lnTo>
                      <a:pt x="35468" y="10936"/>
                    </a:lnTo>
                    <a:lnTo>
                      <a:pt x="30162" y="11907"/>
                    </a:lnTo>
                    <a:lnTo>
                      <a:pt x="27324" y="15994"/>
                    </a:lnTo>
                    <a:lnTo>
                      <a:pt x="24923" y="20337"/>
                    </a:lnTo>
                    <a:lnTo>
                      <a:pt x="23143" y="25043"/>
                    </a:lnTo>
                    <a:lnTo>
                      <a:pt x="20828" y="29805"/>
                    </a:lnTo>
                    <a:lnTo>
                      <a:pt x="17885" y="34787"/>
                    </a:lnTo>
                    <a:lnTo>
                      <a:pt x="14798" y="38730"/>
                    </a:lnTo>
                    <a:lnTo>
                      <a:pt x="13484" y="44445"/>
                    </a:lnTo>
                    <a:lnTo>
                      <a:pt x="8960" y="46397"/>
                    </a:lnTo>
                    <a:lnTo>
                      <a:pt x="4645" y="48703"/>
                    </a:lnTo>
                    <a:lnTo>
                      <a:pt x="-213" y="49265"/>
                    </a:lnTo>
                    <a:lnTo>
                      <a:pt x="1501" y="55170"/>
                    </a:lnTo>
                    <a:lnTo>
                      <a:pt x="5407" y="58485"/>
                    </a:lnTo>
                    <a:lnTo>
                      <a:pt x="8512" y="63542"/>
                    </a:lnTo>
                    <a:lnTo>
                      <a:pt x="11408" y="67524"/>
                    </a:lnTo>
                    <a:lnTo>
                      <a:pt x="16075" y="69400"/>
                    </a:lnTo>
                    <a:lnTo>
                      <a:pt x="21085" y="71382"/>
                    </a:lnTo>
                    <a:lnTo>
                      <a:pt x="20732" y="76154"/>
                    </a:lnTo>
                    <a:lnTo>
                      <a:pt x="21161" y="81221"/>
                    </a:lnTo>
                    <a:lnTo>
                      <a:pt x="25705" y="82945"/>
                    </a:lnTo>
                    <a:lnTo>
                      <a:pt x="31725" y="84555"/>
                    </a:lnTo>
                    <a:lnTo>
                      <a:pt x="35296" y="88050"/>
                    </a:lnTo>
                    <a:lnTo>
                      <a:pt x="39144" y="84783"/>
                    </a:lnTo>
                    <a:lnTo>
                      <a:pt x="44345" y="84764"/>
                    </a:lnTo>
                    <a:lnTo>
                      <a:pt x="42897" y="89470"/>
                    </a:lnTo>
                    <a:lnTo>
                      <a:pt x="47517" y="93508"/>
                    </a:lnTo>
                    <a:lnTo>
                      <a:pt x="52594" y="97585"/>
                    </a:lnTo>
                    <a:lnTo>
                      <a:pt x="51565" y="102795"/>
                    </a:lnTo>
                    <a:lnTo>
                      <a:pt x="56394" y="104719"/>
                    </a:lnTo>
                    <a:lnTo>
                      <a:pt x="63052" y="103462"/>
                    </a:lnTo>
                    <a:lnTo>
                      <a:pt x="69577" y="104691"/>
                    </a:lnTo>
                    <a:lnTo>
                      <a:pt x="74263" y="106033"/>
                    </a:lnTo>
                    <a:lnTo>
                      <a:pt x="81436" y="107176"/>
                    </a:lnTo>
                    <a:lnTo>
                      <a:pt x="89122" y="107500"/>
                    </a:lnTo>
                    <a:lnTo>
                      <a:pt x="95599" y="107386"/>
                    </a:lnTo>
                    <a:lnTo>
                      <a:pt x="102171" y="109063"/>
                    </a:lnTo>
                    <a:close/>
                  </a:path>
                </a:pathLst>
              </a:custGeom>
              <a:solidFill>
                <a:srgbClr val="B5E2FF"/>
              </a:solidFill>
              <a:ln w="3175" cap="flat">
                <a:solidFill>
                  <a:srgbClr val="FFFFFF"/>
                </a:solidFill>
                <a:prstDash val="solid"/>
                <a:miter/>
              </a:ln>
            </p:spPr>
            <p:txBody>
              <a:bodyPr rtlCol="0" anchor="ctr"/>
              <a:lstStyle/>
              <a:p>
                <a:endParaRPr lang="en-GB"/>
              </a:p>
            </p:txBody>
          </p:sp>
          <p:sp>
            <p:nvSpPr>
              <p:cNvPr id="214" name="Freeform: Shape 213">
                <a:extLst>
                  <a:ext uri="{FF2B5EF4-FFF2-40B4-BE49-F238E27FC236}">
                    <a16:creationId xmlns:a16="http://schemas.microsoft.com/office/drawing/2014/main" id="{7424699E-A366-D0A4-2687-F28AC052CA97}"/>
                  </a:ext>
                </a:extLst>
              </p:cNvPr>
              <p:cNvSpPr/>
              <p:nvPr/>
            </p:nvSpPr>
            <p:spPr>
              <a:xfrm>
                <a:off x="6087188" y="4054763"/>
                <a:ext cx="408883" cy="295659"/>
              </a:xfrm>
              <a:custGeom>
                <a:avLst/>
                <a:gdLst>
                  <a:gd name="connsiteX0" fmla="*/ 55517 w 70665"/>
                  <a:gd name="connsiteY0" fmla="*/ 45055 h 45129"/>
                  <a:gd name="connsiteX1" fmla="*/ 60147 w 70665"/>
                  <a:gd name="connsiteY1" fmla="*/ 43864 h 45129"/>
                  <a:gd name="connsiteX2" fmla="*/ 63042 w 70665"/>
                  <a:gd name="connsiteY2" fmla="*/ 39978 h 45129"/>
                  <a:gd name="connsiteX3" fmla="*/ 60585 w 70665"/>
                  <a:gd name="connsiteY3" fmla="*/ 35701 h 45129"/>
                  <a:gd name="connsiteX4" fmla="*/ 62642 w 70665"/>
                  <a:gd name="connsiteY4" fmla="*/ 31386 h 45129"/>
                  <a:gd name="connsiteX5" fmla="*/ 66938 w 70665"/>
                  <a:gd name="connsiteY5" fmla="*/ 29176 h 45129"/>
                  <a:gd name="connsiteX6" fmla="*/ 70452 w 70665"/>
                  <a:gd name="connsiteY6" fmla="*/ 25890 h 45129"/>
                  <a:gd name="connsiteX7" fmla="*/ 68519 w 70665"/>
                  <a:gd name="connsiteY7" fmla="*/ 21328 h 45129"/>
                  <a:gd name="connsiteX8" fmla="*/ 66690 w 70665"/>
                  <a:gd name="connsiteY8" fmla="*/ 16899 h 45129"/>
                  <a:gd name="connsiteX9" fmla="*/ 61813 w 70665"/>
                  <a:gd name="connsiteY9" fmla="*/ 15489 h 45129"/>
                  <a:gd name="connsiteX10" fmla="*/ 57651 w 70665"/>
                  <a:gd name="connsiteY10" fmla="*/ 13022 h 45129"/>
                  <a:gd name="connsiteX11" fmla="*/ 59890 w 70665"/>
                  <a:gd name="connsiteY11" fmla="*/ 8640 h 45129"/>
                  <a:gd name="connsiteX12" fmla="*/ 56413 w 70665"/>
                  <a:gd name="connsiteY12" fmla="*/ 5250 h 45129"/>
                  <a:gd name="connsiteX13" fmla="*/ 51793 w 70665"/>
                  <a:gd name="connsiteY13" fmla="*/ 3745 h 45129"/>
                  <a:gd name="connsiteX14" fmla="*/ 46659 w 70665"/>
                  <a:gd name="connsiteY14" fmla="*/ 1049 h 45129"/>
                  <a:gd name="connsiteX15" fmla="*/ 41659 w 70665"/>
                  <a:gd name="connsiteY15" fmla="*/ 601 h 45129"/>
                  <a:gd name="connsiteX16" fmla="*/ 36801 w 70665"/>
                  <a:gd name="connsiteY16" fmla="*/ -75 h 45129"/>
                  <a:gd name="connsiteX17" fmla="*/ 31210 w 70665"/>
                  <a:gd name="connsiteY17" fmla="*/ 1420 h 45129"/>
                  <a:gd name="connsiteX18" fmla="*/ 27285 w 70665"/>
                  <a:gd name="connsiteY18" fmla="*/ 4392 h 45129"/>
                  <a:gd name="connsiteX19" fmla="*/ 22456 w 70665"/>
                  <a:gd name="connsiteY19" fmla="*/ 3992 h 45129"/>
                  <a:gd name="connsiteX20" fmla="*/ 16741 w 70665"/>
                  <a:gd name="connsiteY20" fmla="*/ 4449 h 45129"/>
                  <a:gd name="connsiteX21" fmla="*/ 12503 w 70665"/>
                  <a:gd name="connsiteY21" fmla="*/ 2097 h 45129"/>
                  <a:gd name="connsiteX22" fmla="*/ 4740 w 70665"/>
                  <a:gd name="connsiteY22" fmla="*/ 5726 h 45129"/>
                  <a:gd name="connsiteX23" fmla="*/ -213 w 70665"/>
                  <a:gd name="connsiteY23" fmla="*/ 7964 h 45129"/>
                  <a:gd name="connsiteX24" fmla="*/ 1101 w 70665"/>
                  <a:gd name="connsiteY24" fmla="*/ 12708 h 45129"/>
                  <a:gd name="connsiteX25" fmla="*/ 4606 w 70665"/>
                  <a:gd name="connsiteY25" fmla="*/ 16394 h 45129"/>
                  <a:gd name="connsiteX26" fmla="*/ 9464 w 70665"/>
                  <a:gd name="connsiteY26" fmla="*/ 15203 h 45129"/>
                  <a:gd name="connsiteX27" fmla="*/ 13036 w 70665"/>
                  <a:gd name="connsiteY27" fmla="*/ 18394 h 45129"/>
                  <a:gd name="connsiteX28" fmla="*/ 16951 w 70665"/>
                  <a:gd name="connsiteY28" fmla="*/ 21480 h 45129"/>
                  <a:gd name="connsiteX29" fmla="*/ 21132 w 70665"/>
                  <a:gd name="connsiteY29" fmla="*/ 23957 h 45129"/>
                  <a:gd name="connsiteX30" fmla="*/ 25647 w 70665"/>
                  <a:gd name="connsiteY30" fmla="*/ 25547 h 45129"/>
                  <a:gd name="connsiteX31" fmla="*/ 30476 w 70665"/>
                  <a:gd name="connsiteY31" fmla="*/ 27100 h 45129"/>
                  <a:gd name="connsiteX32" fmla="*/ 31172 w 70665"/>
                  <a:gd name="connsiteY32" fmla="*/ 31824 h 45129"/>
                  <a:gd name="connsiteX33" fmla="*/ 35734 w 70665"/>
                  <a:gd name="connsiteY33" fmla="*/ 34463 h 45129"/>
                  <a:gd name="connsiteX34" fmla="*/ 40325 w 70665"/>
                  <a:gd name="connsiteY34" fmla="*/ 32996 h 45129"/>
                  <a:gd name="connsiteX35" fmla="*/ 43830 w 70665"/>
                  <a:gd name="connsiteY35" fmla="*/ 29567 h 45129"/>
                  <a:gd name="connsiteX36" fmla="*/ 42487 w 70665"/>
                  <a:gd name="connsiteY36" fmla="*/ 34158 h 45129"/>
                  <a:gd name="connsiteX37" fmla="*/ 46164 w 70665"/>
                  <a:gd name="connsiteY37" fmla="*/ 37815 h 45129"/>
                  <a:gd name="connsiteX38" fmla="*/ 50231 w 70665"/>
                  <a:gd name="connsiteY38" fmla="*/ 40321 h 45129"/>
                  <a:gd name="connsiteX39" fmla="*/ 54622 w 70665"/>
                  <a:gd name="connsiteY39" fmla="*/ 42692 h 4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0665" h="45129">
                    <a:moveTo>
                      <a:pt x="55517" y="45055"/>
                    </a:moveTo>
                    <a:lnTo>
                      <a:pt x="60147" y="43864"/>
                    </a:lnTo>
                    <a:lnTo>
                      <a:pt x="63042" y="39978"/>
                    </a:lnTo>
                    <a:lnTo>
                      <a:pt x="60585" y="35701"/>
                    </a:lnTo>
                    <a:lnTo>
                      <a:pt x="62642" y="31386"/>
                    </a:lnTo>
                    <a:lnTo>
                      <a:pt x="66938" y="29176"/>
                    </a:lnTo>
                    <a:lnTo>
                      <a:pt x="70452" y="25890"/>
                    </a:lnTo>
                    <a:lnTo>
                      <a:pt x="68519" y="21328"/>
                    </a:lnTo>
                    <a:lnTo>
                      <a:pt x="66690" y="16899"/>
                    </a:lnTo>
                    <a:lnTo>
                      <a:pt x="61813" y="15489"/>
                    </a:lnTo>
                    <a:lnTo>
                      <a:pt x="57651" y="13022"/>
                    </a:lnTo>
                    <a:lnTo>
                      <a:pt x="59890" y="8640"/>
                    </a:lnTo>
                    <a:lnTo>
                      <a:pt x="56413" y="5250"/>
                    </a:lnTo>
                    <a:lnTo>
                      <a:pt x="51793" y="3745"/>
                    </a:lnTo>
                    <a:lnTo>
                      <a:pt x="46659" y="1049"/>
                    </a:lnTo>
                    <a:lnTo>
                      <a:pt x="41659" y="601"/>
                    </a:lnTo>
                    <a:lnTo>
                      <a:pt x="36801" y="-75"/>
                    </a:lnTo>
                    <a:lnTo>
                      <a:pt x="31210" y="1420"/>
                    </a:lnTo>
                    <a:lnTo>
                      <a:pt x="27285" y="4392"/>
                    </a:lnTo>
                    <a:lnTo>
                      <a:pt x="22456" y="3992"/>
                    </a:lnTo>
                    <a:lnTo>
                      <a:pt x="16741" y="4449"/>
                    </a:lnTo>
                    <a:lnTo>
                      <a:pt x="12503" y="2097"/>
                    </a:lnTo>
                    <a:lnTo>
                      <a:pt x="4740" y="5726"/>
                    </a:lnTo>
                    <a:lnTo>
                      <a:pt x="-213" y="7964"/>
                    </a:lnTo>
                    <a:lnTo>
                      <a:pt x="1101" y="12708"/>
                    </a:lnTo>
                    <a:lnTo>
                      <a:pt x="4606" y="16394"/>
                    </a:lnTo>
                    <a:lnTo>
                      <a:pt x="9464" y="15203"/>
                    </a:lnTo>
                    <a:lnTo>
                      <a:pt x="13036" y="18394"/>
                    </a:lnTo>
                    <a:lnTo>
                      <a:pt x="16951" y="21480"/>
                    </a:lnTo>
                    <a:lnTo>
                      <a:pt x="21132" y="23957"/>
                    </a:lnTo>
                    <a:lnTo>
                      <a:pt x="25647" y="25547"/>
                    </a:lnTo>
                    <a:lnTo>
                      <a:pt x="30476" y="27100"/>
                    </a:lnTo>
                    <a:lnTo>
                      <a:pt x="31172" y="31824"/>
                    </a:lnTo>
                    <a:lnTo>
                      <a:pt x="35734" y="34463"/>
                    </a:lnTo>
                    <a:lnTo>
                      <a:pt x="40325" y="32996"/>
                    </a:lnTo>
                    <a:lnTo>
                      <a:pt x="43830" y="29567"/>
                    </a:lnTo>
                    <a:lnTo>
                      <a:pt x="42487" y="34158"/>
                    </a:lnTo>
                    <a:lnTo>
                      <a:pt x="46164" y="37815"/>
                    </a:lnTo>
                    <a:lnTo>
                      <a:pt x="50231" y="40321"/>
                    </a:lnTo>
                    <a:lnTo>
                      <a:pt x="54622" y="42692"/>
                    </a:lnTo>
                    <a:close/>
                  </a:path>
                </a:pathLst>
              </a:custGeom>
              <a:solidFill>
                <a:srgbClr val="B5E2FF"/>
              </a:solidFill>
              <a:ln w="3175" cap="flat">
                <a:solidFill>
                  <a:srgbClr val="FFFFFF"/>
                </a:solidFill>
                <a:prstDash val="solid"/>
                <a:miter/>
              </a:ln>
            </p:spPr>
            <p:txBody>
              <a:bodyPr rtlCol="0" anchor="ctr"/>
              <a:lstStyle/>
              <a:p>
                <a:endParaRPr lang="en-GB"/>
              </a:p>
            </p:txBody>
          </p:sp>
          <p:sp>
            <p:nvSpPr>
              <p:cNvPr id="215" name="Freeform: Shape 214">
                <a:extLst>
                  <a:ext uri="{FF2B5EF4-FFF2-40B4-BE49-F238E27FC236}">
                    <a16:creationId xmlns:a16="http://schemas.microsoft.com/office/drawing/2014/main" id="{6C69D5AE-1DAF-877A-8969-B58C45B826CD}"/>
                  </a:ext>
                </a:extLst>
              </p:cNvPr>
              <p:cNvSpPr/>
              <p:nvPr/>
            </p:nvSpPr>
            <p:spPr>
              <a:xfrm>
                <a:off x="7301893" y="4758279"/>
                <a:ext cx="346993" cy="219656"/>
              </a:xfrm>
              <a:custGeom>
                <a:avLst/>
                <a:gdLst>
                  <a:gd name="connsiteX0" fmla="*/ 35601 w 59969"/>
                  <a:gd name="connsiteY0" fmla="*/ 33453 h 33528"/>
                  <a:gd name="connsiteX1" fmla="*/ 37772 w 59969"/>
                  <a:gd name="connsiteY1" fmla="*/ 28910 h 33528"/>
                  <a:gd name="connsiteX2" fmla="*/ 40525 w 59969"/>
                  <a:gd name="connsiteY2" fmla="*/ 24604 h 33528"/>
                  <a:gd name="connsiteX3" fmla="*/ 44859 w 59969"/>
                  <a:gd name="connsiteY3" fmla="*/ 21718 h 33528"/>
                  <a:gd name="connsiteX4" fmla="*/ 42630 w 59969"/>
                  <a:gd name="connsiteY4" fmla="*/ 17289 h 33528"/>
                  <a:gd name="connsiteX5" fmla="*/ 45850 w 59969"/>
                  <a:gd name="connsiteY5" fmla="*/ 13746 h 33528"/>
                  <a:gd name="connsiteX6" fmla="*/ 50403 w 59969"/>
                  <a:gd name="connsiteY6" fmla="*/ 11917 h 33528"/>
                  <a:gd name="connsiteX7" fmla="*/ 55413 w 59969"/>
                  <a:gd name="connsiteY7" fmla="*/ 10945 h 33528"/>
                  <a:gd name="connsiteX8" fmla="*/ 59757 w 59969"/>
                  <a:gd name="connsiteY8" fmla="*/ 8650 h 33528"/>
                  <a:gd name="connsiteX9" fmla="*/ 56632 w 59969"/>
                  <a:gd name="connsiteY9" fmla="*/ 4935 h 33528"/>
                  <a:gd name="connsiteX10" fmla="*/ 55213 w 59969"/>
                  <a:gd name="connsiteY10" fmla="*/ -75 h 33528"/>
                  <a:gd name="connsiteX11" fmla="*/ 49841 w 59969"/>
                  <a:gd name="connsiteY11" fmla="*/ 116 h 33528"/>
                  <a:gd name="connsiteX12" fmla="*/ 45202 w 59969"/>
                  <a:gd name="connsiteY12" fmla="*/ 3002 h 33528"/>
                  <a:gd name="connsiteX13" fmla="*/ 40487 w 59969"/>
                  <a:gd name="connsiteY13" fmla="*/ 4021 h 33528"/>
                  <a:gd name="connsiteX14" fmla="*/ 35553 w 59969"/>
                  <a:gd name="connsiteY14" fmla="*/ 4507 h 33528"/>
                  <a:gd name="connsiteX15" fmla="*/ 30772 w 59969"/>
                  <a:gd name="connsiteY15" fmla="*/ 4507 h 33528"/>
                  <a:gd name="connsiteX16" fmla="*/ 26733 w 59969"/>
                  <a:gd name="connsiteY16" fmla="*/ 7069 h 33528"/>
                  <a:gd name="connsiteX17" fmla="*/ 22400 w 59969"/>
                  <a:gd name="connsiteY17" fmla="*/ 9736 h 33528"/>
                  <a:gd name="connsiteX18" fmla="*/ 17618 w 59969"/>
                  <a:gd name="connsiteY18" fmla="*/ 9622 h 33528"/>
                  <a:gd name="connsiteX19" fmla="*/ 12246 w 59969"/>
                  <a:gd name="connsiteY19" fmla="*/ 8364 h 33528"/>
                  <a:gd name="connsiteX20" fmla="*/ 7512 w 59969"/>
                  <a:gd name="connsiteY20" fmla="*/ 7850 h 33528"/>
                  <a:gd name="connsiteX21" fmla="*/ 3064 w 59969"/>
                  <a:gd name="connsiteY21" fmla="*/ 10136 h 33528"/>
                  <a:gd name="connsiteX22" fmla="*/ -213 w 59969"/>
                  <a:gd name="connsiteY22" fmla="*/ 13584 h 33528"/>
                  <a:gd name="connsiteX23" fmla="*/ 4521 w 59969"/>
                  <a:gd name="connsiteY23" fmla="*/ 15336 h 33528"/>
                  <a:gd name="connsiteX24" fmla="*/ 2092 w 59969"/>
                  <a:gd name="connsiteY24" fmla="*/ 19499 h 33528"/>
                  <a:gd name="connsiteX25" fmla="*/ 4340 w 59969"/>
                  <a:gd name="connsiteY25" fmla="*/ 23995 h 33528"/>
                  <a:gd name="connsiteX26" fmla="*/ 9026 w 59969"/>
                  <a:gd name="connsiteY26" fmla="*/ 26557 h 33528"/>
                  <a:gd name="connsiteX27" fmla="*/ 5826 w 59969"/>
                  <a:gd name="connsiteY27" fmla="*/ 30853 h 33528"/>
                  <a:gd name="connsiteX28" fmla="*/ 10693 w 59969"/>
                  <a:gd name="connsiteY28" fmla="*/ 33348 h 33528"/>
                  <a:gd name="connsiteX29" fmla="*/ 16799 w 59969"/>
                  <a:gd name="connsiteY29" fmla="*/ 32329 h 33528"/>
                  <a:gd name="connsiteX30" fmla="*/ 22314 w 59969"/>
                  <a:gd name="connsiteY30" fmla="*/ 30434 h 33528"/>
                  <a:gd name="connsiteX31" fmla="*/ 28257 w 59969"/>
                  <a:gd name="connsiteY31" fmla="*/ 31710 h 33528"/>
                  <a:gd name="connsiteX32" fmla="*/ 33086 w 59969"/>
                  <a:gd name="connsiteY32" fmla="*/ 31738 h 3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969" h="33528">
                    <a:moveTo>
                      <a:pt x="35601" y="33453"/>
                    </a:moveTo>
                    <a:lnTo>
                      <a:pt x="37772" y="28910"/>
                    </a:lnTo>
                    <a:lnTo>
                      <a:pt x="40525" y="24604"/>
                    </a:lnTo>
                    <a:lnTo>
                      <a:pt x="44859" y="21718"/>
                    </a:lnTo>
                    <a:lnTo>
                      <a:pt x="42630" y="17289"/>
                    </a:lnTo>
                    <a:lnTo>
                      <a:pt x="45850" y="13746"/>
                    </a:lnTo>
                    <a:lnTo>
                      <a:pt x="50403" y="11917"/>
                    </a:lnTo>
                    <a:lnTo>
                      <a:pt x="55413" y="10945"/>
                    </a:lnTo>
                    <a:lnTo>
                      <a:pt x="59757" y="8650"/>
                    </a:lnTo>
                    <a:lnTo>
                      <a:pt x="56632" y="4935"/>
                    </a:lnTo>
                    <a:lnTo>
                      <a:pt x="55213" y="-75"/>
                    </a:lnTo>
                    <a:lnTo>
                      <a:pt x="49841" y="116"/>
                    </a:lnTo>
                    <a:lnTo>
                      <a:pt x="45202" y="3002"/>
                    </a:lnTo>
                    <a:lnTo>
                      <a:pt x="40487" y="4021"/>
                    </a:lnTo>
                    <a:lnTo>
                      <a:pt x="35553" y="4507"/>
                    </a:lnTo>
                    <a:lnTo>
                      <a:pt x="30772" y="4507"/>
                    </a:lnTo>
                    <a:lnTo>
                      <a:pt x="26733" y="7069"/>
                    </a:lnTo>
                    <a:lnTo>
                      <a:pt x="22400" y="9736"/>
                    </a:lnTo>
                    <a:lnTo>
                      <a:pt x="17618" y="9622"/>
                    </a:lnTo>
                    <a:lnTo>
                      <a:pt x="12246" y="8364"/>
                    </a:lnTo>
                    <a:lnTo>
                      <a:pt x="7512" y="7850"/>
                    </a:lnTo>
                    <a:lnTo>
                      <a:pt x="3064" y="10136"/>
                    </a:lnTo>
                    <a:lnTo>
                      <a:pt x="-213" y="13584"/>
                    </a:lnTo>
                    <a:lnTo>
                      <a:pt x="4521" y="15336"/>
                    </a:lnTo>
                    <a:lnTo>
                      <a:pt x="2092" y="19499"/>
                    </a:lnTo>
                    <a:lnTo>
                      <a:pt x="4340" y="23995"/>
                    </a:lnTo>
                    <a:lnTo>
                      <a:pt x="9026" y="26557"/>
                    </a:lnTo>
                    <a:lnTo>
                      <a:pt x="5826" y="30853"/>
                    </a:lnTo>
                    <a:lnTo>
                      <a:pt x="10693" y="33348"/>
                    </a:lnTo>
                    <a:lnTo>
                      <a:pt x="16799" y="32329"/>
                    </a:lnTo>
                    <a:lnTo>
                      <a:pt x="22314" y="30434"/>
                    </a:lnTo>
                    <a:lnTo>
                      <a:pt x="28257" y="31710"/>
                    </a:lnTo>
                    <a:lnTo>
                      <a:pt x="33086" y="31738"/>
                    </a:lnTo>
                    <a:close/>
                  </a:path>
                </a:pathLst>
              </a:custGeom>
              <a:solidFill>
                <a:srgbClr val="B5E2FF"/>
              </a:solidFill>
              <a:ln w="3175" cap="flat">
                <a:solidFill>
                  <a:srgbClr val="FFFFFF"/>
                </a:solidFill>
                <a:prstDash val="solid"/>
                <a:miter/>
              </a:ln>
            </p:spPr>
            <p:txBody>
              <a:bodyPr rtlCol="0" anchor="ctr"/>
              <a:lstStyle/>
              <a:p>
                <a:endParaRPr lang="en-GB"/>
              </a:p>
            </p:txBody>
          </p:sp>
          <p:sp>
            <p:nvSpPr>
              <p:cNvPr id="216" name="Freeform: Shape 215">
                <a:extLst>
                  <a:ext uri="{FF2B5EF4-FFF2-40B4-BE49-F238E27FC236}">
                    <a16:creationId xmlns:a16="http://schemas.microsoft.com/office/drawing/2014/main" id="{546269F9-D8D7-62AE-BF95-7C81E4149C63}"/>
                  </a:ext>
                </a:extLst>
              </p:cNvPr>
              <p:cNvSpPr/>
              <p:nvPr/>
            </p:nvSpPr>
            <p:spPr>
              <a:xfrm>
                <a:off x="6654364" y="126729"/>
                <a:ext cx="1752338" cy="715316"/>
              </a:xfrm>
              <a:custGeom>
                <a:avLst/>
                <a:gdLst>
                  <a:gd name="connsiteX0" fmla="*/ 127012 w 302847"/>
                  <a:gd name="connsiteY0" fmla="*/ 19213 h 109185"/>
                  <a:gd name="connsiteX1" fmla="*/ 121345 w 302847"/>
                  <a:gd name="connsiteY1" fmla="*/ 17841 h 109185"/>
                  <a:gd name="connsiteX2" fmla="*/ 126908 w 302847"/>
                  <a:gd name="connsiteY2" fmla="*/ 19080 h 109185"/>
                  <a:gd name="connsiteX3" fmla="*/ 131318 w 302847"/>
                  <a:gd name="connsiteY3" fmla="*/ 24928 h 109185"/>
                  <a:gd name="connsiteX4" fmla="*/ 137938 w 302847"/>
                  <a:gd name="connsiteY4" fmla="*/ 23976 h 109185"/>
                  <a:gd name="connsiteX5" fmla="*/ 132375 w 302847"/>
                  <a:gd name="connsiteY5" fmla="*/ 23147 h 109185"/>
                  <a:gd name="connsiteX6" fmla="*/ 22352 w 302847"/>
                  <a:gd name="connsiteY6" fmla="*/ 39092 h 109185"/>
                  <a:gd name="connsiteX7" fmla="*/ 18313 w 302847"/>
                  <a:gd name="connsiteY7" fmla="*/ 36149 h 109185"/>
                  <a:gd name="connsiteX8" fmla="*/ 13770 w 302847"/>
                  <a:gd name="connsiteY8" fmla="*/ 34415 h 109185"/>
                  <a:gd name="connsiteX9" fmla="*/ 9131 w 302847"/>
                  <a:gd name="connsiteY9" fmla="*/ 33139 h 109185"/>
                  <a:gd name="connsiteX10" fmla="*/ 5645 w 302847"/>
                  <a:gd name="connsiteY10" fmla="*/ 29891 h 109185"/>
                  <a:gd name="connsiteX11" fmla="*/ 1006 w 302847"/>
                  <a:gd name="connsiteY11" fmla="*/ 27043 h 109185"/>
                  <a:gd name="connsiteX12" fmla="*/ 3093 w 302847"/>
                  <a:gd name="connsiteY12" fmla="*/ 31472 h 109185"/>
                  <a:gd name="connsiteX13" fmla="*/ 6712 w 302847"/>
                  <a:gd name="connsiteY13" fmla="*/ 34682 h 109185"/>
                  <a:gd name="connsiteX14" fmla="*/ 12303 w 302847"/>
                  <a:gd name="connsiteY14" fmla="*/ 35463 h 109185"/>
                  <a:gd name="connsiteX15" fmla="*/ 17361 w 302847"/>
                  <a:gd name="connsiteY15" fmla="*/ 37406 h 109185"/>
                  <a:gd name="connsiteX16" fmla="*/ 22352 w 302847"/>
                  <a:gd name="connsiteY16" fmla="*/ 39092 h 109185"/>
                  <a:gd name="connsiteX17" fmla="*/ 91341 w 302847"/>
                  <a:gd name="connsiteY17" fmla="*/ 68429 h 109185"/>
                  <a:gd name="connsiteX18" fmla="*/ 96247 w 302847"/>
                  <a:gd name="connsiteY18" fmla="*/ 67010 h 109185"/>
                  <a:gd name="connsiteX19" fmla="*/ 92142 w 302847"/>
                  <a:gd name="connsiteY19" fmla="*/ 64409 h 109185"/>
                  <a:gd name="connsiteX20" fmla="*/ 97580 w 302847"/>
                  <a:gd name="connsiteY20" fmla="*/ 61666 h 109185"/>
                  <a:gd name="connsiteX21" fmla="*/ 93046 w 302847"/>
                  <a:gd name="connsiteY21" fmla="*/ 59837 h 109185"/>
                  <a:gd name="connsiteX22" fmla="*/ 98200 w 302847"/>
                  <a:gd name="connsiteY22" fmla="*/ 59304 h 109185"/>
                  <a:gd name="connsiteX23" fmla="*/ 99438 w 302847"/>
                  <a:gd name="connsiteY23" fmla="*/ 54579 h 109185"/>
                  <a:gd name="connsiteX24" fmla="*/ 101895 w 302847"/>
                  <a:gd name="connsiteY24" fmla="*/ 50379 h 109185"/>
                  <a:gd name="connsiteX25" fmla="*/ 107429 w 302847"/>
                  <a:gd name="connsiteY25" fmla="*/ 51655 h 109185"/>
                  <a:gd name="connsiteX26" fmla="*/ 110401 w 302847"/>
                  <a:gd name="connsiteY26" fmla="*/ 47931 h 109185"/>
                  <a:gd name="connsiteX27" fmla="*/ 106324 w 302847"/>
                  <a:gd name="connsiteY27" fmla="*/ 45073 h 109185"/>
                  <a:gd name="connsiteX28" fmla="*/ 111316 w 302847"/>
                  <a:gd name="connsiteY28" fmla="*/ 41873 h 109185"/>
                  <a:gd name="connsiteX29" fmla="*/ 116611 w 302847"/>
                  <a:gd name="connsiteY29" fmla="*/ 41949 h 109185"/>
                  <a:gd name="connsiteX30" fmla="*/ 113363 w 302847"/>
                  <a:gd name="connsiteY30" fmla="*/ 36872 h 109185"/>
                  <a:gd name="connsiteX31" fmla="*/ 116287 w 302847"/>
                  <a:gd name="connsiteY31" fmla="*/ 33100 h 109185"/>
                  <a:gd name="connsiteX32" fmla="*/ 122907 w 302847"/>
                  <a:gd name="connsiteY32" fmla="*/ 32434 h 109185"/>
                  <a:gd name="connsiteX33" fmla="*/ 127651 w 302847"/>
                  <a:gd name="connsiteY33" fmla="*/ 31815 h 109185"/>
                  <a:gd name="connsiteX34" fmla="*/ 134651 w 302847"/>
                  <a:gd name="connsiteY34" fmla="*/ 29967 h 109185"/>
                  <a:gd name="connsiteX35" fmla="*/ 139624 w 302847"/>
                  <a:gd name="connsiteY35" fmla="*/ 30148 h 109185"/>
                  <a:gd name="connsiteX36" fmla="*/ 144406 w 302847"/>
                  <a:gd name="connsiteY36" fmla="*/ 30957 h 109185"/>
                  <a:gd name="connsiteX37" fmla="*/ 148549 w 302847"/>
                  <a:gd name="connsiteY37" fmla="*/ 28338 h 109185"/>
                  <a:gd name="connsiteX38" fmla="*/ 143405 w 302847"/>
                  <a:gd name="connsiteY38" fmla="*/ 27614 h 109185"/>
                  <a:gd name="connsiteX39" fmla="*/ 137862 w 302847"/>
                  <a:gd name="connsiteY39" fmla="*/ 26471 h 109185"/>
                  <a:gd name="connsiteX40" fmla="*/ 132023 w 302847"/>
                  <a:gd name="connsiteY40" fmla="*/ 25623 h 109185"/>
                  <a:gd name="connsiteX41" fmla="*/ 126765 w 302847"/>
                  <a:gd name="connsiteY41" fmla="*/ 25090 h 109185"/>
                  <a:gd name="connsiteX42" fmla="*/ 122850 w 302847"/>
                  <a:gd name="connsiteY42" fmla="*/ 22271 h 109185"/>
                  <a:gd name="connsiteX43" fmla="*/ 117954 w 302847"/>
                  <a:gd name="connsiteY43" fmla="*/ 21718 h 109185"/>
                  <a:gd name="connsiteX44" fmla="*/ 112811 w 302847"/>
                  <a:gd name="connsiteY44" fmla="*/ 22947 h 109185"/>
                  <a:gd name="connsiteX45" fmla="*/ 107515 w 302847"/>
                  <a:gd name="connsiteY45" fmla="*/ 20794 h 109185"/>
                  <a:gd name="connsiteX46" fmla="*/ 107143 w 302847"/>
                  <a:gd name="connsiteY46" fmla="*/ 15508 h 109185"/>
                  <a:gd name="connsiteX47" fmla="*/ 101381 w 302847"/>
                  <a:gd name="connsiteY47" fmla="*/ 13927 h 109185"/>
                  <a:gd name="connsiteX48" fmla="*/ 97704 w 302847"/>
                  <a:gd name="connsiteY48" fmla="*/ 17175 h 109185"/>
                  <a:gd name="connsiteX49" fmla="*/ 92970 w 302847"/>
                  <a:gd name="connsiteY49" fmla="*/ 15374 h 109185"/>
                  <a:gd name="connsiteX50" fmla="*/ 97514 w 302847"/>
                  <a:gd name="connsiteY50" fmla="*/ 12612 h 109185"/>
                  <a:gd name="connsiteX51" fmla="*/ 92751 w 302847"/>
                  <a:gd name="connsiteY51" fmla="*/ 10460 h 109185"/>
                  <a:gd name="connsiteX52" fmla="*/ 87932 w 302847"/>
                  <a:gd name="connsiteY52" fmla="*/ 8602 h 109185"/>
                  <a:gd name="connsiteX53" fmla="*/ 82798 w 302847"/>
                  <a:gd name="connsiteY53" fmla="*/ 7964 h 109185"/>
                  <a:gd name="connsiteX54" fmla="*/ 77311 w 302847"/>
                  <a:gd name="connsiteY54" fmla="*/ 7697 h 109185"/>
                  <a:gd name="connsiteX55" fmla="*/ 72273 w 302847"/>
                  <a:gd name="connsiteY55" fmla="*/ 6288 h 109185"/>
                  <a:gd name="connsiteX56" fmla="*/ 67986 w 302847"/>
                  <a:gd name="connsiteY56" fmla="*/ 9545 h 109185"/>
                  <a:gd name="connsiteX57" fmla="*/ 68596 w 302847"/>
                  <a:gd name="connsiteY57" fmla="*/ 15079 h 109185"/>
                  <a:gd name="connsiteX58" fmla="*/ 71005 w 302847"/>
                  <a:gd name="connsiteY58" fmla="*/ 19366 h 109185"/>
                  <a:gd name="connsiteX59" fmla="*/ 74654 w 302847"/>
                  <a:gd name="connsiteY59" fmla="*/ 22528 h 109185"/>
                  <a:gd name="connsiteX60" fmla="*/ 78292 w 302847"/>
                  <a:gd name="connsiteY60" fmla="*/ 25709 h 109185"/>
                  <a:gd name="connsiteX61" fmla="*/ 73149 w 302847"/>
                  <a:gd name="connsiteY61" fmla="*/ 23814 h 109185"/>
                  <a:gd name="connsiteX62" fmla="*/ 68367 w 302847"/>
                  <a:gd name="connsiteY62" fmla="*/ 22556 h 109185"/>
                  <a:gd name="connsiteX63" fmla="*/ 64662 w 302847"/>
                  <a:gd name="connsiteY63" fmla="*/ 19261 h 109185"/>
                  <a:gd name="connsiteX64" fmla="*/ 60366 w 302847"/>
                  <a:gd name="connsiteY64" fmla="*/ 15774 h 109185"/>
                  <a:gd name="connsiteX65" fmla="*/ 55966 w 302847"/>
                  <a:gd name="connsiteY65" fmla="*/ 12269 h 109185"/>
                  <a:gd name="connsiteX66" fmla="*/ 50651 w 302847"/>
                  <a:gd name="connsiteY66" fmla="*/ 10822 h 109185"/>
                  <a:gd name="connsiteX67" fmla="*/ 45888 w 302847"/>
                  <a:gd name="connsiteY67" fmla="*/ 12946 h 109185"/>
                  <a:gd name="connsiteX68" fmla="*/ 41307 w 302847"/>
                  <a:gd name="connsiteY68" fmla="*/ 15517 h 109185"/>
                  <a:gd name="connsiteX69" fmla="*/ 45764 w 302847"/>
                  <a:gd name="connsiteY69" fmla="*/ 18489 h 109185"/>
                  <a:gd name="connsiteX70" fmla="*/ 40697 w 302847"/>
                  <a:gd name="connsiteY70" fmla="*/ 17622 h 109185"/>
                  <a:gd name="connsiteX71" fmla="*/ 35639 w 302847"/>
                  <a:gd name="connsiteY71" fmla="*/ 16565 h 109185"/>
                  <a:gd name="connsiteX72" fmla="*/ 30810 w 302847"/>
                  <a:gd name="connsiteY72" fmla="*/ 14451 h 109185"/>
                  <a:gd name="connsiteX73" fmla="*/ 25600 w 302847"/>
                  <a:gd name="connsiteY73" fmla="*/ 15155 h 109185"/>
                  <a:gd name="connsiteX74" fmla="*/ 20561 w 302847"/>
                  <a:gd name="connsiteY74" fmla="*/ 14508 h 109185"/>
                  <a:gd name="connsiteX75" fmla="*/ 25476 w 302847"/>
                  <a:gd name="connsiteY75" fmla="*/ 14374 h 109185"/>
                  <a:gd name="connsiteX76" fmla="*/ 32086 w 302847"/>
                  <a:gd name="connsiteY76" fmla="*/ 12650 h 109185"/>
                  <a:gd name="connsiteX77" fmla="*/ 37773 w 302847"/>
                  <a:gd name="connsiteY77" fmla="*/ 12622 h 109185"/>
                  <a:gd name="connsiteX78" fmla="*/ 42488 w 302847"/>
                  <a:gd name="connsiteY78" fmla="*/ 10650 h 109185"/>
                  <a:gd name="connsiteX79" fmla="*/ 35906 w 302847"/>
                  <a:gd name="connsiteY79" fmla="*/ 9821 h 109185"/>
                  <a:gd name="connsiteX80" fmla="*/ 30305 w 302847"/>
                  <a:gd name="connsiteY80" fmla="*/ 10326 h 109185"/>
                  <a:gd name="connsiteX81" fmla="*/ 25095 w 302847"/>
                  <a:gd name="connsiteY81" fmla="*/ 11126 h 109185"/>
                  <a:gd name="connsiteX82" fmla="*/ 20428 w 302847"/>
                  <a:gd name="connsiteY82" fmla="*/ 10174 h 109185"/>
                  <a:gd name="connsiteX83" fmla="*/ 15665 w 302847"/>
                  <a:gd name="connsiteY83" fmla="*/ 12393 h 109185"/>
                  <a:gd name="connsiteX84" fmla="*/ 10779 w 302847"/>
                  <a:gd name="connsiteY84" fmla="*/ 10364 h 109185"/>
                  <a:gd name="connsiteX85" fmla="*/ 6007 w 302847"/>
                  <a:gd name="connsiteY85" fmla="*/ 11060 h 109185"/>
                  <a:gd name="connsiteX86" fmla="*/ 11055 w 302847"/>
                  <a:gd name="connsiteY86" fmla="*/ 13736 h 109185"/>
                  <a:gd name="connsiteX87" fmla="*/ 6007 w 302847"/>
                  <a:gd name="connsiteY87" fmla="*/ 13670 h 109185"/>
                  <a:gd name="connsiteX88" fmla="*/ 654 w 302847"/>
                  <a:gd name="connsiteY88" fmla="*/ 14308 h 109185"/>
                  <a:gd name="connsiteX89" fmla="*/ 6198 w 302847"/>
                  <a:gd name="connsiteY89" fmla="*/ 15032 h 109185"/>
                  <a:gd name="connsiteX90" fmla="*/ -213 w 302847"/>
                  <a:gd name="connsiteY90" fmla="*/ 14984 h 109185"/>
                  <a:gd name="connsiteX91" fmla="*/ 3359 w 302847"/>
                  <a:gd name="connsiteY91" fmla="*/ 18251 h 109185"/>
                  <a:gd name="connsiteX92" fmla="*/ 6502 w 302847"/>
                  <a:gd name="connsiteY92" fmla="*/ 22375 h 109185"/>
                  <a:gd name="connsiteX93" fmla="*/ 11551 w 302847"/>
                  <a:gd name="connsiteY93" fmla="*/ 22661 h 109185"/>
                  <a:gd name="connsiteX94" fmla="*/ 14932 w 302847"/>
                  <a:gd name="connsiteY94" fmla="*/ 18889 h 109185"/>
                  <a:gd name="connsiteX95" fmla="*/ 19818 w 302847"/>
                  <a:gd name="connsiteY95" fmla="*/ 19546 h 109185"/>
                  <a:gd name="connsiteX96" fmla="*/ 15323 w 302847"/>
                  <a:gd name="connsiteY96" fmla="*/ 22604 h 109185"/>
                  <a:gd name="connsiteX97" fmla="*/ 20485 w 302847"/>
                  <a:gd name="connsiteY97" fmla="*/ 24623 h 109185"/>
                  <a:gd name="connsiteX98" fmla="*/ 25467 w 302847"/>
                  <a:gd name="connsiteY98" fmla="*/ 25042 h 109185"/>
                  <a:gd name="connsiteX99" fmla="*/ 19428 w 302847"/>
                  <a:gd name="connsiteY99" fmla="*/ 26490 h 109185"/>
                  <a:gd name="connsiteX100" fmla="*/ 14351 w 302847"/>
                  <a:gd name="connsiteY100" fmla="*/ 25700 h 109185"/>
                  <a:gd name="connsiteX101" fmla="*/ 8988 w 302847"/>
                  <a:gd name="connsiteY101" fmla="*/ 25614 h 109185"/>
                  <a:gd name="connsiteX102" fmla="*/ 14617 w 302847"/>
                  <a:gd name="connsiteY102" fmla="*/ 27595 h 109185"/>
                  <a:gd name="connsiteX103" fmla="*/ 17551 w 302847"/>
                  <a:gd name="connsiteY103" fmla="*/ 31415 h 109185"/>
                  <a:gd name="connsiteX104" fmla="*/ 23762 w 302847"/>
                  <a:gd name="connsiteY104" fmla="*/ 32272 h 109185"/>
                  <a:gd name="connsiteX105" fmla="*/ 28486 w 302847"/>
                  <a:gd name="connsiteY105" fmla="*/ 33243 h 109185"/>
                  <a:gd name="connsiteX106" fmla="*/ 33554 w 302847"/>
                  <a:gd name="connsiteY106" fmla="*/ 33215 h 109185"/>
                  <a:gd name="connsiteX107" fmla="*/ 28572 w 302847"/>
                  <a:gd name="connsiteY107" fmla="*/ 33805 h 109185"/>
                  <a:gd name="connsiteX108" fmla="*/ 32248 w 302847"/>
                  <a:gd name="connsiteY108" fmla="*/ 36996 h 109185"/>
                  <a:gd name="connsiteX109" fmla="*/ 38916 w 302847"/>
                  <a:gd name="connsiteY109" fmla="*/ 39035 h 109185"/>
                  <a:gd name="connsiteX110" fmla="*/ 45031 w 302847"/>
                  <a:gd name="connsiteY110" fmla="*/ 39187 h 109185"/>
                  <a:gd name="connsiteX111" fmla="*/ 49632 w 302847"/>
                  <a:gd name="connsiteY111" fmla="*/ 37768 h 109185"/>
                  <a:gd name="connsiteX112" fmla="*/ 54184 w 302847"/>
                  <a:gd name="connsiteY112" fmla="*/ 35825 h 109185"/>
                  <a:gd name="connsiteX113" fmla="*/ 50289 w 302847"/>
                  <a:gd name="connsiteY113" fmla="*/ 33043 h 109185"/>
                  <a:gd name="connsiteX114" fmla="*/ 54270 w 302847"/>
                  <a:gd name="connsiteY114" fmla="*/ 30395 h 109185"/>
                  <a:gd name="connsiteX115" fmla="*/ 59623 w 302847"/>
                  <a:gd name="connsiteY115" fmla="*/ 32319 h 109185"/>
                  <a:gd name="connsiteX116" fmla="*/ 63214 w 302847"/>
                  <a:gd name="connsiteY116" fmla="*/ 28233 h 109185"/>
                  <a:gd name="connsiteX117" fmla="*/ 64243 w 302847"/>
                  <a:gd name="connsiteY117" fmla="*/ 33482 h 109185"/>
                  <a:gd name="connsiteX118" fmla="*/ 69662 w 302847"/>
                  <a:gd name="connsiteY118" fmla="*/ 34577 h 109185"/>
                  <a:gd name="connsiteX119" fmla="*/ 75025 w 302847"/>
                  <a:gd name="connsiteY119" fmla="*/ 33729 h 109185"/>
                  <a:gd name="connsiteX120" fmla="*/ 79597 w 302847"/>
                  <a:gd name="connsiteY120" fmla="*/ 31919 h 109185"/>
                  <a:gd name="connsiteX121" fmla="*/ 84321 w 302847"/>
                  <a:gd name="connsiteY121" fmla="*/ 30767 h 109185"/>
                  <a:gd name="connsiteX122" fmla="*/ 79911 w 302847"/>
                  <a:gd name="connsiteY122" fmla="*/ 34558 h 109185"/>
                  <a:gd name="connsiteX123" fmla="*/ 86027 w 302847"/>
                  <a:gd name="connsiteY123" fmla="*/ 35891 h 109185"/>
                  <a:gd name="connsiteX124" fmla="*/ 91246 w 302847"/>
                  <a:gd name="connsiteY124" fmla="*/ 34853 h 109185"/>
                  <a:gd name="connsiteX125" fmla="*/ 86341 w 302847"/>
                  <a:gd name="connsiteY125" fmla="*/ 36777 h 109185"/>
                  <a:gd name="connsiteX126" fmla="*/ 80245 w 302847"/>
                  <a:gd name="connsiteY126" fmla="*/ 36691 h 109185"/>
                  <a:gd name="connsiteX127" fmla="*/ 74749 w 302847"/>
                  <a:gd name="connsiteY127" fmla="*/ 36529 h 109185"/>
                  <a:gd name="connsiteX128" fmla="*/ 69605 w 302847"/>
                  <a:gd name="connsiteY128" fmla="*/ 37406 h 109185"/>
                  <a:gd name="connsiteX129" fmla="*/ 63538 w 302847"/>
                  <a:gd name="connsiteY129" fmla="*/ 39616 h 109185"/>
                  <a:gd name="connsiteX130" fmla="*/ 57299 w 302847"/>
                  <a:gd name="connsiteY130" fmla="*/ 40759 h 109185"/>
                  <a:gd name="connsiteX131" fmla="*/ 51003 w 302847"/>
                  <a:gd name="connsiteY131" fmla="*/ 40920 h 109185"/>
                  <a:gd name="connsiteX132" fmla="*/ 45726 w 302847"/>
                  <a:gd name="connsiteY132" fmla="*/ 41092 h 109185"/>
                  <a:gd name="connsiteX133" fmla="*/ 44031 w 302847"/>
                  <a:gd name="connsiteY133" fmla="*/ 45550 h 109185"/>
                  <a:gd name="connsiteX134" fmla="*/ 48736 w 302847"/>
                  <a:gd name="connsiteY134" fmla="*/ 47798 h 109185"/>
                  <a:gd name="connsiteX135" fmla="*/ 54118 w 302847"/>
                  <a:gd name="connsiteY135" fmla="*/ 47074 h 109185"/>
                  <a:gd name="connsiteX136" fmla="*/ 59490 w 302847"/>
                  <a:gd name="connsiteY136" fmla="*/ 46721 h 109185"/>
                  <a:gd name="connsiteX137" fmla="*/ 66272 w 302847"/>
                  <a:gd name="connsiteY137" fmla="*/ 45778 h 109185"/>
                  <a:gd name="connsiteX138" fmla="*/ 71777 w 302847"/>
                  <a:gd name="connsiteY138" fmla="*/ 45435 h 109185"/>
                  <a:gd name="connsiteX139" fmla="*/ 77511 w 302847"/>
                  <a:gd name="connsiteY139" fmla="*/ 45731 h 109185"/>
                  <a:gd name="connsiteX140" fmla="*/ 83483 w 302847"/>
                  <a:gd name="connsiteY140" fmla="*/ 45454 h 109185"/>
                  <a:gd name="connsiteX141" fmla="*/ 88475 w 302847"/>
                  <a:gd name="connsiteY141" fmla="*/ 44321 h 109185"/>
                  <a:gd name="connsiteX142" fmla="*/ 93475 w 302847"/>
                  <a:gd name="connsiteY142" fmla="*/ 46721 h 109185"/>
                  <a:gd name="connsiteX143" fmla="*/ 87636 w 302847"/>
                  <a:gd name="connsiteY143" fmla="*/ 46102 h 109185"/>
                  <a:gd name="connsiteX144" fmla="*/ 82150 w 302847"/>
                  <a:gd name="connsiteY144" fmla="*/ 46274 h 109185"/>
                  <a:gd name="connsiteX145" fmla="*/ 77111 w 302847"/>
                  <a:gd name="connsiteY145" fmla="*/ 46959 h 109185"/>
                  <a:gd name="connsiteX146" fmla="*/ 71777 w 302847"/>
                  <a:gd name="connsiteY146" fmla="*/ 47283 h 109185"/>
                  <a:gd name="connsiteX147" fmla="*/ 66853 w 302847"/>
                  <a:gd name="connsiteY147" fmla="*/ 47798 h 109185"/>
                  <a:gd name="connsiteX148" fmla="*/ 61366 w 302847"/>
                  <a:gd name="connsiteY148" fmla="*/ 48540 h 109185"/>
                  <a:gd name="connsiteX149" fmla="*/ 66786 w 302847"/>
                  <a:gd name="connsiteY149" fmla="*/ 49769 h 109185"/>
                  <a:gd name="connsiteX150" fmla="*/ 75425 w 302847"/>
                  <a:gd name="connsiteY150" fmla="*/ 50493 h 109185"/>
                  <a:gd name="connsiteX151" fmla="*/ 70672 w 302847"/>
                  <a:gd name="connsiteY151" fmla="*/ 51303 h 109185"/>
                  <a:gd name="connsiteX152" fmla="*/ 65729 w 302847"/>
                  <a:gd name="connsiteY152" fmla="*/ 50969 h 109185"/>
                  <a:gd name="connsiteX153" fmla="*/ 60614 w 302847"/>
                  <a:gd name="connsiteY153" fmla="*/ 51265 h 109185"/>
                  <a:gd name="connsiteX154" fmla="*/ 54937 w 302847"/>
                  <a:gd name="connsiteY154" fmla="*/ 50284 h 109185"/>
                  <a:gd name="connsiteX155" fmla="*/ 48812 w 302847"/>
                  <a:gd name="connsiteY155" fmla="*/ 51246 h 109185"/>
                  <a:gd name="connsiteX156" fmla="*/ 52641 w 302847"/>
                  <a:gd name="connsiteY156" fmla="*/ 54475 h 109185"/>
                  <a:gd name="connsiteX157" fmla="*/ 56575 w 302847"/>
                  <a:gd name="connsiteY157" fmla="*/ 57170 h 109185"/>
                  <a:gd name="connsiteX158" fmla="*/ 61356 w 302847"/>
                  <a:gd name="connsiteY158" fmla="*/ 56923 h 109185"/>
                  <a:gd name="connsiteX159" fmla="*/ 66577 w 302847"/>
                  <a:gd name="connsiteY159" fmla="*/ 57637 h 109185"/>
                  <a:gd name="connsiteX160" fmla="*/ 71634 w 302847"/>
                  <a:gd name="connsiteY160" fmla="*/ 60647 h 109185"/>
                  <a:gd name="connsiteX161" fmla="*/ 76949 w 302847"/>
                  <a:gd name="connsiteY161" fmla="*/ 60256 h 109185"/>
                  <a:gd name="connsiteX162" fmla="*/ 82455 w 302847"/>
                  <a:gd name="connsiteY162" fmla="*/ 60218 h 109185"/>
                  <a:gd name="connsiteX163" fmla="*/ 88389 w 302847"/>
                  <a:gd name="connsiteY163" fmla="*/ 59409 h 109185"/>
                  <a:gd name="connsiteX164" fmla="*/ 83845 w 302847"/>
                  <a:gd name="connsiteY164" fmla="*/ 61256 h 109185"/>
                  <a:gd name="connsiteX165" fmla="*/ 78844 w 302847"/>
                  <a:gd name="connsiteY165" fmla="*/ 61552 h 109185"/>
                  <a:gd name="connsiteX166" fmla="*/ 73310 w 302847"/>
                  <a:gd name="connsiteY166" fmla="*/ 62533 h 109185"/>
                  <a:gd name="connsiteX167" fmla="*/ 78530 w 302847"/>
                  <a:gd name="connsiteY167" fmla="*/ 64247 h 109185"/>
                  <a:gd name="connsiteX168" fmla="*/ 83102 w 302847"/>
                  <a:gd name="connsiteY168" fmla="*/ 65590 h 109185"/>
                  <a:gd name="connsiteX169" fmla="*/ 88379 w 302847"/>
                  <a:gd name="connsiteY169" fmla="*/ 65781 h 109185"/>
                  <a:gd name="connsiteX170" fmla="*/ 145729 w 302847"/>
                  <a:gd name="connsiteY170" fmla="*/ 39187 h 109185"/>
                  <a:gd name="connsiteX171" fmla="*/ 151959 w 302847"/>
                  <a:gd name="connsiteY171" fmla="*/ 38387 h 109185"/>
                  <a:gd name="connsiteX172" fmla="*/ 156759 w 302847"/>
                  <a:gd name="connsiteY172" fmla="*/ 38168 h 109185"/>
                  <a:gd name="connsiteX173" fmla="*/ 156816 w 302847"/>
                  <a:gd name="connsiteY173" fmla="*/ 33005 h 109185"/>
                  <a:gd name="connsiteX174" fmla="*/ 151892 w 302847"/>
                  <a:gd name="connsiteY174" fmla="*/ 32767 h 109185"/>
                  <a:gd name="connsiteX175" fmla="*/ 147120 w 302847"/>
                  <a:gd name="connsiteY175" fmla="*/ 31700 h 109185"/>
                  <a:gd name="connsiteX176" fmla="*/ 142300 w 302847"/>
                  <a:gd name="connsiteY176" fmla="*/ 32853 h 109185"/>
                  <a:gd name="connsiteX177" fmla="*/ 136137 w 302847"/>
                  <a:gd name="connsiteY177" fmla="*/ 33472 h 109185"/>
                  <a:gd name="connsiteX178" fmla="*/ 141234 w 302847"/>
                  <a:gd name="connsiteY178" fmla="*/ 36853 h 109185"/>
                  <a:gd name="connsiteX179" fmla="*/ 145729 w 302847"/>
                  <a:gd name="connsiteY179" fmla="*/ 39187 h 109185"/>
                  <a:gd name="connsiteX180" fmla="*/ 134099 w 302847"/>
                  <a:gd name="connsiteY180" fmla="*/ 109110 h 109185"/>
                  <a:gd name="connsiteX181" fmla="*/ 130137 w 302847"/>
                  <a:gd name="connsiteY181" fmla="*/ 105986 h 109185"/>
                  <a:gd name="connsiteX182" fmla="*/ 134099 w 302847"/>
                  <a:gd name="connsiteY182" fmla="*/ 109110 h 109185"/>
                  <a:gd name="connsiteX183" fmla="*/ 238883 w 302847"/>
                  <a:gd name="connsiteY183" fmla="*/ 28519 h 109185"/>
                  <a:gd name="connsiteX184" fmla="*/ 244217 w 302847"/>
                  <a:gd name="connsiteY184" fmla="*/ 26900 h 109185"/>
                  <a:gd name="connsiteX185" fmla="*/ 249209 w 302847"/>
                  <a:gd name="connsiteY185" fmla="*/ 26576 h 109185"/>
                  <a:gd name="connsiteX186" fmla="*/ 254048 w 302847"/>
                  <a:gd name="connsiteY186" fmla="*/ 27557 h 109185"/>
                  <a:gd name="connsiteX187" fmla="*/ 259629 w 302847"/>
                  <a:gd name="connsiteY187" fmla="*/ 26909 h 109185"/>
                  <a:gd name="connsiteX188" fmla="*/ 254591 w 302847"/>
                  <a:gd name="connsiteY188" fmla="*/ 26757 h 109185"/>
                  <a:gd name="connsiteX189" fmla="*/ 249637 w 302847"/>
                  <a:gd name="connsiteY189" fmla="*/ 26195 h 109185"/>
                  <a:gd name="connsiteX190" fmla="*/ 243884 w 302847"/>
                  <a:gd name="connsiteY190" fmla="*/ 25728 h 109185"/>
                  <a:gd name="connsiteX191" fmla="*/ 238874 w 302847"/>
                  <a:gd name="connsiteY191" fmla="*/ 26471 h 109185"/>
                  <a:gd name="connsiteX192" fmla="*/ 176009 w 302847"/>
                  <a:gd name="connsiteY192" fmla="*/ 21242 h 109185"/>
                  <a:gd name="connsiteX193" fmla="*/ 180790 w 302847"/>
                  <a:gd name="connsiteY193" fmla="*/ 20166 h 109185"/>
                  <a:gd name="connsiteX194" fmla="*/ 186363 w 302847"/>
                  <a:gd name="connsiteY194" fmla="*/ 19251 h 109185"/>
                  <a:gd name="connsiteX195" fmla="*/ 192640 w 302847"/>
                  <a:gd name="connsiteY195" fmla="*/ 18537 h 109185"/>
                  <a:gd name="connsiteX196" fmla="*/ 197793 w 302847"/>
                  <a:gd name="connsiteY196" fmla="*/ 18442 h 109185"/>
                  <a:gd name="connsiteX197" fmla="*/ 202527 w 302847"/>
                  <a:gd name="connsiteY197" fmla="*/ 17299 h 109185"/>
                  <a:gd name="connsiteX198" fmla="*/ 207451 w 302847"/>
                  <a:gd name="connsiteY198" fmla="*/ 13736 h 109185"/>
                  <a:gd name="connsiteX199" fmla="*/ 212509 w 302847"/>
                  <a:gd name="connsiteY199" fmla="*/ 12326 h 109185"/>
                  <a:gd name="connsiteX200" fmla="*/ 217338 w 302847"/>
                  <a:gd name="connsiteY200" fmla="*/ 11022 h 109185"/>
                  <a:gd name="connsiteX201" fmla="*/ 219586 w 302847"/>
                  <a:gd name="connsiteY201" fmla="*/ 6488 h 109185"/>
                  <a:gd name="connsiteX202" fmla="*/ 214814 w 302847"/>
                  <a:gd name="connsiteY202" fmla="*/ 5707 h 109185"/>
                  <a:gd name="connsiteX203" fmla="*/ 207823 w 302847"/>
                  <a:gd name="connsiteY203" fmla="*/ 4849 h 109185"/>
                  <a:gd name="connsiteX204" fmla="*/ 202727 w 302847"/>
                  <a:gd name="connsiteY204" fmla="*/ 4707 h 109185"/>
                  <a:gd name="connsiteX205" fmla="*/ 197907 w 302847"/>
                  <a:gd name="connsiteY205" fmla="*/ 4249 h 109185"/>
                  <a:gd name="connsiteX206" fmla="*/ 193002 w 302847"/>
                  <a:gd name="connsiteY206" fmla="*/ 3992 h 109185"/>
                  <a:gd name="connsiteX207" fmla="*/ 185715 w 302847"/>
                  <a:gd name="connsiteY207" fmla="*/ 3764 h 109185"/>
                  <a:gd name="connsiteX208" fmla="*/ 180705 w 302847"/>
                  <a:gd name="connsiteY208" fmla="*/ 3430 h 109185"/>
                  <a:gd name="connsiteX209" fmla="*/ 175733 w 302847"/>
                  <a:gd name="connsiteY209" fmla="*/ 3068 h 109185"/>
                  <a:gd name="connsiteX210" fmla="*/ 170961 w 302847"/>
                  <a:gd name="connsiteY210" fmla="*/ 4945 h 109185"/>
                  <a:gd name="connsiteX211" fmla="*/ 165808 w 302847"/>
                  <a:gd name="connsiteY211" fmla="*/ 4325 h 109185"/>
                  <a:gd name="connsiteX212" fmla="*/ 162713 w 302847"/>
                  <a:gd name="connsiteY212" fmla="*/ 696 h 109185"/>
                  <a:gd name="connsiteX213" fmla="*/ 157855 w 302847"/>
                  <a:gd name="connsiteY213" fmla="*/ -75 h 109185"/>
                  <a:gd name="connsiteX214" fmla="*/ 153064 w 302847"/>
                  <a:gd name="connsiteY214" fmla="*/ 1287 h 109185"/>
                  <a:gd name="connsiteX215" fmla="*/ 154864 w 302847"/>
                  <a:gd name="connsiteY215" fmla="*/ 5697 h 109185"/>
                  <a:gd name="connsiteX216" fmla="*/ 149977 w 302847"/>
                  <a:gd name="connsiteY216" fmla="*/ 5707 h 109185"/>
                  <a:gd name="connsiteX217" fmla="*/ 144519 w 302847"/>
                  <a:gd name="connsiteY217" fmla="*/ 5611 h 109185"/>
                  <a:gd name="connsiteX218" fmla="*/ 139519 w 302847"/>
                  <a:gd name="connsiteY218" fmla="*/ 4249 h 109185"/>
                  <a:gd name="connsiteX219" fmla="*/ 134214 w 302847"/>
                  <a:gd name="connsiteY219" fmla="*/ 4354 h 109185"/>
                  <a:gd name="connsiteX220" fmla="*/ 129117 w 302847"/>
                  <a:gd name="connsiteY220" fmla="*/ 3097 h 109185"/>
                  <a:gd name="connsiteX221" fmla="*/ 122927 w 302847"/>
                  <a:gd name="connsiteY221" fmla="*/ 1354 h 109185"/>
                  <a:gd name="connsiteX222" fmla="*/ 118059 w 302847"/>
                  <a:gd name="connsiteY222" fmla="*/ 373 h 109185"/>
                  <a:gd name="connsiteX223" fmla="*/ 114239 w 302847"/>
                  <a:gd name="connsiteY223" fmla="*/ 3525 h 109185"/>
                  <a:gd name="connsiteX224" fmla="*/ 108763 w 302847"/>
                  <a:gd name="connsiteY224" fmla="*/ 2173 h 109185"/>
                  <a:gd name="connsiteX225" fmla="*/ 113535 w 302847"/>
                  <a:gd name="connsiteY225" fmla="*/ 4764 h 109185"/>
                  <a:gd name="connsiteX226" fmla="*/ 108372 w 302847"/>
                  <a:gd name="connsiteY226" fmla="*/ 4945 h 109185"/>
                  <a:gd name="connsiteX227" fmla="*/ 102648 w 302847"/>
                  <a:gd name="connsiteY227" fmla="*/ 4564 h 109185"/>
                  <a:gd name="connsiteX228" fmla="*/ 96809 w 302847"/>
                  <a:gd name="connsiteY228" fmla="*/ 4554 h 109185"/>
                  <a:gd name="connsiteX229" fmla="*/ 91703 w 302847"/>
                  <a:gd name="connsiteY229" fmla="*/ 5354 h 109185"/>
                  <a:gd name="connsiteX230" fmla="*/ 96771 w 302847"/>
                  <a:gd name="connsiteY230" fmla="*/ 5916 h 109185"/>
                  <a:gd name="connsiteX231" fmla="*/ 102267 w 302847"/>
                  <a:gd name="connsiteY231" fmla="*/ 6650 h 109185"/>
                  <a:gd name="connsiteX232" fmla="*/ 107143 w 302847"/>
                  <a:gd name="connsiteY232" fmla="*/ 6735 h 109185"/>
                  <a:gd name="connsiteX233" fmla="*/ 101885 w 302847"/>
                  <a:gd name="connsiteY233" fmla="*/ 8069 h 109185"/>
                  <a:gd name="connsiteX234" fmla="*/ 105839 w 302847"/>
                  <a:gd name="connsiteY234" fmla="*/ 11155 h 109185"/>
                  <a:gd name="connsiteX235" fmla="*/ 111077 w 302847"/>
                  <a:gd name="connsiteY235" fmla="*/ 11279 h 109185"/>
                  <a:gd name="connsiteX236" fmla="*/ 117173 w 302847"/>
                  <a:gd name="connsiteY236" fmla="*/ 11479 h 109185"/>
                  <a:gd name="connsiteX237" fmla="*/ 124212 w 302847"/>
                  <a:gd name="connsiteY237" fmla="*/ 11631 h 109185"/>
                  <a:gd name="connsiteX238" fmla="*/ 129165 w 302847"/>
                  <a:gd name="connsiteY238" fmla="*/ 11155 h 109185"/>
                  <a:gd name="connsiteX239" fmla="*/ 134823 w 302847"/>
                  <a:gd name="connsiteY239" fmla="*/ 10869 h 109185"/>
                  <a:gd name="connsiteX240" fmla="*/ 140471 w 302847"/>
                  <a:gd name="connsiteY240" fmla="*/ 10688 h 109185"/>
                  <a:gd name="connsiteX241" fmla="*/ 145319 w 302847"/>
                  <a:gd name="connsiteY241" fmla="*/ 10421 h 109185"/>
                  <a:gd name="connsiteX242" fmla="*/ 150225 w 302847"/>
                  <a:gd name="connsiteY242" fmla="*/ 11993 h 109185"/>
                  <a:gd name="connsiteX243" fmla="*/ 143548 w 302847"/>
                  <a:gd name="connsiteY243" fmla="*/ 12536 h 109185"/>
                  <a:gd name="connsiteX244" fmla="*/ 137814 w 302847"/>
                  <a:gd name="connsiteY244" fmla="*/ 12536 h 109185"/>
                  <a:gd name="connsiteX245" fmla="*/ 130956 w 302847"/>
                  <a:gd name="connsiteY245" fmla="*/ 12993 h 109185"/>
                  <a:gd name="connsiteX246" fmla="*/ 136900 w 302847"/>
                  <a:gd name="connsiteY246" fmla="*/ 14298 h 109185"/>
                  <a:gd name="connsiteX247" fmla="*/ 141977 w 302847"/>
                  <a:gd name="connsiteY247" fmla="*/ 15117 h 109185"/>
                  <a:gd name="connsiteX248" fmla="*/ 136337 w 302847"/>
                  <a:gd name="connsiteY248" fmla="*/ 14936 h 109185"/>
                  <a:gd name="connsiteX249" fmla="*/ 131175 w 302847"/>
                  <a:gd name="connsiteY249" fmla="*/ 14851 h 109185"/>
                  <a:gd name="connsiteX250" fmla="*/ 125012 w 302847"/>
                  <a:gd name="connsiteY250" fmla="*/ 13784 h 109185"/>
                  <a:gd name="connsiteX251" fmla="*/ 119992 w 302847"/>
                  <a:gd name="connsiteY251" fmla="*/ 14155 h 109185"/>
                  <a:gd name="connsiteX252" fmla="*/ 124470 w 302847"/>
                  <a:gd name="connsiteY252" fmla="*/ 15860 h 109185"/>
                  <a:gd name="connsiteX253" fmla="*/ 131032 w 302847"/>
                  <a:gd name="connsiteY253" fmla="*/ 17184 h 109185"/>
                  <a:gd name="connsiteX254" fmla="*/ 136080 w 302847"/>
                  <a:gd name="connsiteY254" fmla="*/ 17794 h 109185"/>
                  <a:gd name="connsiteX255" fmla="*/ 141748 w 302847"/>
                  <a:gd name="connsiteY255" fmla="*/ 18489 h 109185"/>
                  <a:gd name="connsiteX256" fmla="*/ 147768 w 302847"/>
                  <a:gd name="connsiteY256" fmla="*/ 18508 h 109185"/>
                  <a:gd name="connsiteX257" fmla="*/ 152768 w 302847"/>
                  <a:gd name="connsiteY257" fmla="*/ 18642 h 109185"/>
                  <a:gd name="connsiteX258" fmla="*/ 158578 w 302847"/>
                  <a:gd name="connsiteY258" fmla="*/ 18118 h 109185"/>
                  <a:gd name="connsiteX259" fmla="*/ 164817 w 302847"/>
                  <a:gd name="connsiteY259" fmla="*/ 18280 h 109185"/>
                  <a:gd name="connsiteX260" fmla="*/ 169475 w 302847"/>
                  <a:gd name="connsiteY260" fmla="*/ 20528 h 109185"/>
                  <a:gd name="connsiteX261" fmla="*/ 176009 w 302847"/>
                  <a:gd name="connsiteY261" fmla="*/ 21242 h 109185"/>
                  <a:gd name="connsiteX262" fmla="*/ 279155 w 302847"/>
                  <a:gd name="connsiteY262" fmla="*/ 6554 h 109185"/>
                  <a:gd name="connsiteX263" fmla="*/ 285080 w 302847"/>
                  <a:gd name="connsiteY263" fmla="*/ 5916 h 109185"/>
                  <a:gd name="connsiteX264" fmla="*/ 290890 w 302847"/>
                  <a:gd name="connsiteY264" fmla="*/ 5592 h 109185"/>
                  <a:gd name="connsiteX265" fmla="*/ 297567 w 302847"/>
                  <a:gd name="connsiteY265" fmla="*/ 5249 h 109185"/>
                  <a:gd name="connsiteX266" fmla="*/ 302635 w 302847"/>
                  <a:gd name="connsiteY266" fmla="*/ 3935 h 109185"/>
                  <a:gd name="connsiteX267" fmla="*/ 297901 w 302847"/>
                  <a:gd name="connsiteY267" fmla="*/ 3173 h 109185"/>
                  <a:gd name="connsiteX268" fmla="*/ 292814 w 302847"/>
                  <a:gd name="connsiteY268" fmla="*/ 2735 h 109185"/>
                  <a:gd name="connsiteX269" fmla="*/ 287947 w 302847"/>
                  <a:gd name="connsiteY269" fmla="*/ 3078 h 109185"/>
                  <a:gd name="connsiteX270" fmla="*/ 283223 w 302847"/>
                  <a:gd name="connsiteY270" fmla="*/ 3802 h 109185"/>
                  <a:gd name="connsiteX271" fmla="*/ 278012 w 302847"/>
                  <a:gd name="connsiteY271" fmla="*/ 4602 h 109185"/>
                  <a:gd name="connsiteX272" fmla="*/ 172771 w 302847"/>
                  <a:gd name="connsiteY272" fmla="*/ 56294 h 109185"/>
                  <a:gd name="connsiteX273" fmla="*/ 177381 w 302847"/>
                  <a:gd name="connsiteY273" fmla="*/ 55113 h 109185"/>
                  <a:gd name="connsiteX274" fmla="*/ 182810 w 302847"/>
                  <a:gd name="connsiteY274" fmla="*/ 52808 h 109185"/>
                  <a:gd name="connsiteX275" fmla="*/ 187097 w 302847"/>
                  <a:gd name="connsiteY275" fmla="*/ 50407 h 109185"/>
                  <a:gd name="connsiteX276" fmla="*/ 191897 w 302847"/>
                  <a:gd name="connsiteY276" fmla="*/ 47464 h 109185"/>
                  <a:gd name="connsiteX277" fmla="*/ 188211 w 302847"/>
                  <a:gd name="connsiteY277" fmla="*/ 44035 h 109185"/>
                  <a:gd name="connsiteX278" fmla="*/ 183125 w 302847"/>
                  <a:gd name="connsiteY278" fmla="*/ 44502 h 109185"/>
                  <a:gd name="connsiteX279" fmla="*/ 177819 w 302847"/>
                  <a:gd name="connsiteY279" fmla="*/ 42902 h 109185"/>
                  <a:gd name="connsiteX280" fmla="*/ 173904 w 302847"/>
                  <a:gd name="connsiteY280" fmla="*/ 39015 h 109185"/>
                  <a:gd name="connsiteX281" fmla="*/ 167751 w 302847"/>
                  <a:gd name="connsiteY281" fmla="*/ 38358 h 109185"/>
                  <a:gd name="connsiteX282" fmla="*/ 162798 w 302847"/>
                  <a:gd name="connsiteY282" fmla="*/ 39035 h 109185"/>
                  <a:gd name="connsiteX283" fmla="*/ 156111 w 302847"/>
                  <a:gd name="connsiteY283" fmla="*/ 38968 h 109185"/>
                  <a:gd name="connsiteX284" fmla="*/ 150063 w 302847"/>
                  <a:gd name="connsiteY284" fmla="*/ 39482 h 109185"/>
                  <a:gd name="connsiteX285" fmla="*/ 145025 w 302847"/>
                  <a:gd name="connsiteY285" fmla="*/ 40321 h 109185"/>
                  <a:gd name="connsiteX286" fmla="*/ 149720 w 302847"/>
                  <a:gd name="connsiteY286" fmla="*/ 43378 h 109185"/>
                  <a:gd name="connsiteX287" fmla="*/ 149634 w 302847"/>
                  <a:gd name="connsiteY287" fmla="*/ 48331 h 109185"/>
                  <a:gd name="connsiteX288" fmla="*/ 145158 w 302847"/>
                  <a:gd name="connsiteY288" fmla="*/ 50884 h 109185"/>
                  <a:gd name="connsiteX289" fmla="*/ 149653 w 302847"/>
                  <a:gd name="connsiteY289" fmla="*/ 52646 h 109185"/>
                  <a:gd name="connsiteX290" fmla="*/ 155350 w 302847"/>
                  <a:gd name="connsiteY290" fmla="*/ 51684 h 109185"/>
                  <a:gd name="connsiteX291" fmla="*/ 162236 w 302847"/>
                  <a:gd name="connsiteY291" fmla="*/ 51350 h 109185"/>
                  <a:gd name="connsiteX292" fmla="*/ 166922 w 302847"/>
                  <a:gd name="connsiteY292" fmla="*/ 50103 h 109185"/>
                  <a:gd name="connsiteX293" fmla="*/ 171808 w 302847"/>
                  <a:gd name="connsiteY293" fmla="*/ 50217 h 109185"/>
                  <a:gd name="connsiteX294" fmla="*/ 171037 w 302847"/>
                  <a:gd name="connsiteY294" fmla="*/ 55179 h 109185"/>
                  <a:gd name="connsiteX295" fmla="*/ 209032 w 302847"/>
                  <a:gd name="connsiteY295" fmla="*/ 70505 h 109185"/>
                  <a:gd name="connsiteX296" fmla="*/ 213357 w 302847"/>
                  <a:gd name="connsiteY296" fmla="*/ 67276 h 109185"/>
                  <a:gd name="connsiteX297" fmla="*/ 208756 w 302847"/>
                  <a:gd name="connsiteY297" fmla="*/ 69467 h 109185"/>
                  <a:gd name="connsiteX298" fmla="*/ 221586 w 302847"/>
                  <a:gd name="connsiteY298" fmla="*/ 31424 h 109185"/>
                  <a:gd name="connsiteX299" fmla="*/ 217900 w 302847"/>
                  <a:gd name="connsiteY299" fmla="*/ 27871 h 109185"/>
                  <a:gd name="connsiteX300" fmla="*/ 221586 w 302847"/>
                  <a:gd name="connsiteY300" fmla="*/ 31424 h 1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302847" h="109185">
                    <a:moveTo>
                      <a:pt x="127012" y="19213"/>
                    </a:moveTo>
                    <a:lnTo>
                      <a:pt x="121345" y="17841"/>
                    </a:lnTo>
                    <a:lnTo>
                      <a:pt x="126908" y="19080"/>
                    </a:lnTo>
                    <a:close/>
                    <a:moveTo>
                      <a:pt x="131318" y="24928"/>
                    </a:moveTo>
                    <a:lnTo>
                      <a:pt x="137938" y="23976"/>
                    </a:lnTo>
                    <a:lnTo>
                      <a:pt x="132375" y="23147"/>
                    </a:lnTo>
                    <a:close/>
                    <a:moveTo>
                      <a:pt x="22352" y="39092"/>
                    </a:moveTo>
                    <a:lnTo>
                      <a:pt x="18313" y="36149"/>
                    </a:lnTo>
                    <a:lnTo>
                      <a:pt x="13770" y="34415"/>
                    </a:lnTo>
                    <a:lnTo>
                      <a:pt x="9131" y="33139"/>
                    </a:lnTo>
                    <a:lnTo>
                      <a:pt x="5645" y="29891"/>
                    </a:lnTo>
                    <a:lnTo>
                      <a:pt x="1006" y="27043"/>
                    </a:lnTo>
                    <a:lnTo>
                      <a:pt x="3093" y="31472"/>
                    </a:lnTo>
                    <a:lnTo>
                      <a:pt x="6712" y="34682"/>
                    </a:lnTo>
                    <a:lnTo>
                      <a:pt x="12303" y="35463"/>
                    </a:lnTo>
                    <a:lnTo>
                      <a:pt x="17361" y="37406"/>
                    </a:lnTo>
                    <a:lnTo>
                      <a:pt x="22352" y="39092"/>
                    </a:lnTo>
                    <a:close/>
                    <a:moveTo>
                      <a:pt x="91341" y="68429"/>
                    </a:moveTo>
                    <a:lnTo>
                      <a:pt x="96247" y="67010"/>
                    </a:lnTo>
                    <a:lnTo>
                      <a:pt x="92142" y="64409"/>
                    </a:lnTo>
                    <a:lnTo>
                      <a:pt x="97580" y="61666"/>
                    </a:lnTo>
                    <a:lnTo>
                      <a:pt x="93046" y="59837"/>
                    </a:lnTo>
                    <a:lnTo>
                      <a:pt x="98200" y="59304"/>
                    </a:lnTo>
                    <a:lnTo>
                      <a:pt x="99438" y="54579"/>
                    </a:lnTo>
                    <a:lnTo>
                      <a:pt x="101895" y="50379"/>
                    </a:lnTo>
                    <a:lnTo>
                      <a:pt x="107429" y="51655"/>
                    </a:lnTo>
                    <a:lnTo>
                      <a:pt x="110401" y="47931"/>
                    </a:lnTo>
                    <a:lnTo>
                      <a:pt x="106324" y="45073"/>
                    </a:lnTo>
                    <a:lnTo>
                      <a:pt x="111316" y="41873"/>
                    </a:lnTo>
                    <a:lnTo>
                      <a:pt x="116611" y="41949"/>
                    </a:lnTo>
                    <a:lnTo>
                      <a:pt x="113363" y="36872"/>
                    </a:lnTo>
                    <a:lnTo>
                      <a:pt x="116287" y="33100"/>
                    </a:lnTo>
                    <a:lnTo>
                      <a:pt x="122907" y="32434"/>
                    </a:lnTo>
                    <a:lnTo>
                      <a:pt x="127651" y="31815"/>
                    </a:lnTo>
                    <a:lnTo>
                      <a:pt x="134651" y="29967"/>
                    </a:lnTo>
                    <a:lnTo>
                      <a:pt x="139624" y="30148"/>
                    </a:lnTo>
                    <a:lnTo>
                      <a:pt x="144406" y="30957"/>
                    </a:lnTo>
                    <a:lnTo>
                      <a:pt x="148549" y="28338"/>
                    </a:lnTo>
                    <a:lnTo>
                      <a:pt x="143405" y="27614"/>
                    </a:lnTo>
                    <a:lnTo>
                      <a:pt x="137862" y="26471"/>
                    </a:lnTo>
                    <a:lnTo>
                      <a:pt x="132023" y="25623"/>
                    </a:lnTo>
                    <a:lnTo>
                      <a:pt x="126765" y="25090"/>
                    </a:lnTo>
                    <a:lnTo>
                      <a:pt x="122850" y="22271"/>
                    </a:lnTo>
                    <a:lnTo>
                      <a:pt x="117954" y="21718"/>
                    </a:lnTo>
                    <a:lnTo>
                      <a:pt x="112811" y="22947"/>
                    </a:lnTo>
                    <a:lnTo>
                      <a:pt x="107515" y="20794"/>
                    </a:lnTo>
                    <a:lnTo>
                      <a:pt x="107143" y="15508"/>
                    </a:lnTo>
                    <a:lnTo>
                      <a:pt x="101381" y="13927"/>
                    </a:lnTo>
                    <a:lnTo>
                      <a:pt x="97704" y="17175"/>
                    </a:lnTo>
                    <a:lnTo>
                      <a:pt x="92970" y="15374"/>
                    </a:lnTo>
                    <a:lnTo>
                      <a:pt x="97514" y="12612"/>
                    </a:lnTo>
                    <a:lnTo>
                      <a:pt x="92751" y="10460"/>
                    </a:lnTo>
                    <a:lnTo>
                      <a:pt x="87932" y="8602"/>
                    </a:lnTo>
                    <a:lnTo>
                      <a:pt x="82798" y="7964"/>
                    </a:lnTo>
                    <a:lnTo>
                      <a:pt x="77311" y="7697"/>
                    </a:lnTo>
                    <a:lnTo>
                      <a:pt x="72273" y="6288"/>
                    </a:lnTo>
                    <a:lnTo>
                      <a:pt x="67986" y="9545"/>
                    </a:lnTo>
                    <a:lnTo>
                      <a:pt x="68596" y="15079"/>
                    </a:lnTo>
                    <a:lnTo>
                      <a:pt x="71005" y="19366"/>
                    </a:lnTo>
                    <a:lnTo>
                      <a:pt x="74654" y="22528"/>
                    </a:lnTo>
                    <a:lnTo>
                      <a:pt x="78292" y="25709"/>
                    </a:lnTo>
                    <a:lnTo>
                      <a:pt x="73149" y="23814"/>
                    </a:lnTo>
                    <a:lnTo>
                      <a:pt x="68367" y="22556"/>
                    </a:lnTo>
                    <a:lnTo>
                      <a:pt x="64662" y="19261"/>
                    </a:lnTo>
                    <a:lnTo>
                      <a:pt x="60366" y="15774"/>
                    </a:lnTo>
                    <a:lnTo>
                      <a:pt x="55966" y="12269"/>
                    </a:lnTo>
                    <a:lnTo>
                      <a:pt x="50651" y="10822"/>
                    </a:lnTo>
                    <a:lnTo>
                      <a:pt x="45888" y="12946"/>
                    </a:lnTo>
                    <a:lnTo>
                      <a:pt x="41307" y="15517"/>
                    </a:lnTo>
                    <a:lnTo>
                      <a:pt x="45764" y="18489"/>
                    </a:lnTo>
                    <a:lnTo>
                      <a:pt x="40697" y="17622"/>
                    </a:lnTo>
                    <a:lnTo>
                      <a:pt x="35639" y="16565"/>
                    </a:lnTo>
                    <a:lnTo>
                      <a:pt x="30810" y="14451"/>
                    </a:lnTo>
                    <a:lnTo>
                      <a:pt x="25600" y="15155"/>
                    </a:lnTo>
                    <a:lnTo>
                      <a:pt x="20561" y="14508"/>
                    </a:lnTo>
                    <a:lnTo>
                      <a:pt x="25476" y="14374"/>
                    </a:lnTo>
                    <a:lnTo>
                      <a:pt x="32086" y="12650"/>
                    </a:lnTo>
                    <a:lnTo>
                      <a:pt x="37773" y="12622"/>
                    </a:lnTo>
                    <a:lnTo>
                      <a:pt x="42488" y="10650"/>
                    </a:lnTo>
                    <a:lnTo>
                      <a:pt x="35906" y="9821"/>
                    </a:lnTo>
                    <a:lnTo>
                      <a:pt x="30305" y="10326"/>
                    </a:lnTo>
                    <a:lnTo>
                      <a:pt x="25095" y="11126"/>
                    </a:lnTo>
                    <a:lnTo>
                      <a:pt x="20428" y="10174"/>
                    </a:lnTo>
                    <a:lnTo>
                      <a:pt x="15665" y="12393"/>
                    </a:lnTo>
                    <a:lnTo>
                      <a:pt x="10779" y="10364"/>
                    </a:lnTo>
                    <a:lnTo>
                      <a:pt x="6007" y="11060"/>
                    </a:lnTo>
                    <a:lnTo>
                      <a:pt x="11055" y="13736"/>
                    </a:lnTo>
                    <a:lnTo>
                      <a:pt x="6007" y="13670"/>
                    </a:lnTo>
                    <a:lnTo>
                      <a:pt x="654" y="14308"/>
                    </a:lnTo>
                    <a:lnTo>
                      <a:pt x="6198" y="15032"/>
                    </a:lnTo>
                    <a:lnTo>
                      <a:pt x="-213" y="14984"/>
                    </a:lnTo>
                    <a:lnTo>
                      <a:pt x="3359" y="18251"/>
                    </a:lnTo>
                    <a:lnTo>
                      <a:pt x="6502" y="22375"/>
                    </a:lnTo>
                    <a:lnTo>
                      <a:pt x="11551" y="22661"/>
                    </a:lnTo>
                    <a:lnTo>
                      <a:pt x="14932" y="18889"/>
                    </a:lnTo>
                    <a:lnTo>
                      <a:pt x="19818" y="19546"/>
                    </a:lnTo>
                    <a:lnTo>
                      <a:pt x="15323" y="22604"/>
                    </a:lnTo>
                    <a:lnTo>
                      <a:pt x="20485" y="24623"/>
                    </a:lnTo>
                    <a:lnTo>
                      <a:pt x="25467" y="25042"/>
                    </a:lnTo>
                    <a:lnTo>
                      <a:pt x="19428" y="26490"/>
                    </a:lnTo>
                    <a:lnTo>
                      <a:pt x="14351" y="25700"/>
                    </a:lnTo>
                    <a:lnTo>
                      <a:pt x="8988" y="25614"/>
                    </a:lnTo>
                    <a:lnTo>
                      <a:pt x="14617" y="27595"/>
                    </a:lnTo>
                    <a:lnTo>
                      <a:pt x="17551" y="31415"/>
                    </a:lnTo>
                    <a:lnTo>
                      <a:pt x="23762" y="32272"/>
                    </a:lnTo>
                    <a:lnTo>
                      <a:pt x="28486" y="33243"/>
                    </a:lnTo>
                    <a:lnTo>
                      <a:pt x="33554" y="33215"/>
                    </a:lnTo>
                    <a:lnTo>
                      <a:pt x="28572" y="33805"/>
                    </a:lnTo>
                    <a:lnTo>
                      <a:pt x="32248" y="36996"/>
                    </a:lnTo>
                    <a:lnTo>
                      <a:pt x="38916" y="39035"/>
                    </a:lnTo>
                    <a:lnTo>
                      <a:pt x="45031" y="39187"/>
                    </a:lnTo>
                    <a:lnTo>
                      <a:pt x="49632" y="37768"/>
                    </a:lnTo>
                    <a:lnTo>
                      <a:pt x="54184" y="35825"/>
                    </a:lnTo>
                    <a:lnTo>
                      <a:pt x="50289" y="33043"/>
                    </a:lnTo>
                    <a:lnTo>
                      <a:pt x="54270" y="30395"/>
                    </a:lnTo>
                    <a:lnTo>
                      <a:pt x="59623" y="32319"/>
                    </a:lnTo>
                    <a:lnTo>
                      <a:pt x="63214" y="28233"/>
                    </a:lnTo>
                    <a:lnTo>
                      <a:pt x="64243" y="33482"/>
                    </a:lnTo>
                    <a:lnTo>
                      <a:pt x="69662" y="34577"/>
                    </a:lnTo>
                    <a:lnTo>
                      <a:pt x="75025" y="33729"/>
                    </a:lnTo>
                    <a:lnTo>
                      <a:pt x="79597" y="31919"/>
                    </a:lnTo>
                    <a:lnTo>
                      <a:pt x="84321" y="30767"/>
                    </a:lnTo>
                    <a:lnTo>
                      <a:pt x="79911" y="34558"/>
                    </a:lnTo>
                    <a:lnTo>
                      <a:pt x="86027" y="35891"/>
                    </a:lnTo>
                    <a:lnTo>
                      <a:pt x="91246" y="34853"/>
                    </a:lnTo>
                    <a:lnTo>
                      <a:pt x="86341" y="36777"/>
                    </a:lnTo>
                    <a:lnTo>
                      <a:pt x="80245" y="36691"/>
                    </a:lnTo>
                    <a:lnTo>
                      <a:pt x="74749" y="36529"/>
                    </a:lnTo>
                    <a:lnTo>
                      <a:pt x="69605" y="37406"/>
                    </a:lnTo>
                    <a:lnTo>
                      <a:pt x="63538" y="39616"/>
                    </a:lnTo>
                    <a:lnTo>
                      <a:pt x="57299" y="40759"/>
                    </a:lnTo>
                    <a:lnTo>
                      <a:pt x="51003" y="40920"/>
                    </a:lnTo>
                    <a:lnTo>
                      <a:pt x="45726" y="41092"/>
                    </a:lnTo>
                    <a:lnTo>
                      <a:pt x="44031" y="45550"/>
                    </a:lnTo>
                    <a:lnTo>
                      <a:pt x="48736" y="47798"/>
                    </a:lnTo>
                    <a:lnTo>
                      <a:pt x="54118" y="47074"/>
                    </a:lnTo>
                    <a:lnTo>
                      <a:pt x="59490" y="46721"/>
                    </a:lnTo>
                    <a:lnTo>
                      <a:pt x="66272" y="45778"/>
                    </a:lnTo>
                    <a:lnTo>
                      <a:pt x="71777" y="45435"/>
                    </a:lnTo>
                    <a:lnTo>
                      <a:pt x="77511" y="45731"/>
                    </a:lnTo>
                    <a:lnTo>
                      <a:pt x="83483" y="45454"/>
                    </a:lnTo>
                    <a:lnTo>
                      <a:pt x="88475" y="44321"/>
                    </a:lnTo>
                    <a:lnTo>
                      <a:pt x="93475" y="46721"/>
                    </a:lnTo>
                    <a:lnTo>
                      <a:pt x="87636" y="46102"/>
                    </a:lnTo>
                    <a:lnTo>
                      <a:pt x="82150" y="46274"/>
                    </a:lnTo>
                    <a:lnTo>
                      <a:pt x="77111" y="46959"/>
                    </a:lnTo>
                    <a:lnTo>
                      <a:pt x="71777" y="47283"/>
                    </a:lnTo>
                    <a:lnTo>
                      <a:pt x="66853" y="47798"/>
                    </a:lnTo>
                    <a:lnTo>
                      <a:pt x="61366" y="48540"/>
                    </a:lnTo>
                    <a:lnTo>
                      <a:pt x="66786" y="49769"/>
                    </a:lnTo>
                    <a:lnTo>
                      <a:pt x="75425" y="50493"/>
                    </a:lnTo>
                    <a:lnTo>
                      <a:pt x="70672" y="51303"/>
                    </a:lnTo>
                    <a:lnTo>
                      <a:pt x="65729" y="50969"/>
                    </a:lnTo>
                    <a:lnTo>
                      <a:pt x="60614" y="51265"/>
                    </a:lnTo>
                    <a:lnTo>
                      <a:pt x="54937" y="50284"/>
                    </a:lnTo>
                    <a:lnTo>
                      <a:pt x="48812" y="51246"/>
                    </a:lnTo>
                    <a:lnTo>
                      <a:pt x="52641" y="54475"/>
                    </a:lnTo>
                    <a:lnTo>
                      <a:pt x="56575" y="57170"/>
                    </a:lnTo>
                    <a:lnTo>
                      <a:pt x="61356" y="56923"/>
                    </a:lnTo>
                    <a:lnTo>
                      <a:pt x="66577" y="57637"/>
                    </a:lnTo>
                    <a:lnTo>
                      <a:pt x="71634" y="60647"/>
                    </a:lnTo>
                    <a:lnTo>
                      <a:pt x="76949" y="60256"/>
                    </a:lnTo>
                    <a:lnTo>
                      <a:pt x="82455" y="60218"/>
                    </a:lnTo>
                    <a:lnTo>
                      <a:pt x="88389" y="59409"/>
                    </a:lnTo>
                    <a:lnTo>
                      <a:pt x="83845" y="61256"/>
                    </a:lnTo>
                    <a:lnTo>
                      <a:pt x="78844" y="61552"/>
                    </a:lnTo>
                    <a:lnTo>
                      <a:pt x="73310" y="62533"/>
                    </a:lnTo>
                    <a:lnTo>
                      <a:pt x="78530" y="64247"/>
                    </a:lnTo>
                    <a:lnTo>
                      <a:pt x="83102" y="65590"/>
                    </a:lnTo>
                    <a:lnTo>
                      <a:pt x="88379" y="65781"/>
                    </a:lnTo>
                    <a:close/>
                    <a:moveTo>
                      <a:pt x="145729" y="39187"/>
                    </a:moveTo>
                    <a:lnTo>
                      <a:pt x="151959" y="38387"/>
                    </a:lnTo>
                    <a:lnTo>
                      <a:pt x="156759" y="38168"/>
                    </a:lnTo>
                    <a:lnTo>
                      <a:pt x="156816" y="33005"/>
                    </a:lnTo>
                    <a:lnTo>
                      <a:pt x="151892" y="32767"/>
                    </a:lnTo>
                    <a:lnTo>
                      <a:pt x="147120" y="31700"/>
                    </a:lnTo>
                    <a:lnTo>
                      <a:pt x="142300" y="32853"/>
                    </a:lnTo>
                    <a:lnTo>
                      <a:pt x="136137" y="33472"/>
                    </a:lnTo>
                    <a:lnTo>
                      <a:pt x="141234" y="36853"/>
                    </a:lnTo>
                    <a:lnTo>
                      <a:pt x="145729" y="39187"/>
                    </a:lnTo>
                    <a:close/>
                    <a:moveTo>
                      <a:pt x="134099" y="109110"/>
                    </a:moveTo>
                    <a:lnTo>
                      <a:pt x="130137" y="105986"/>
                    </a:lnTo>
                    <a:lnTo>
                      <a:pt x="134099" y="109110"/>
                    </a:lnTo>
                    <a:close/>
                    <a:moveTo>
                      <a:pt x="238883" y="28519"/>
                    </a:moveTo>
                    <a:lnTo>
                      <a:pt x="244217" y="26900"/>
                    </a:lnTo>
                    <a:lnTo>
                      <a:pt x="249209" y="26576"/>
                    </a:lnTo>
                    <a:lnTo>
                      <a:pt x="254048" y="27557"/>
                    </a:lnTo>
                    <a:lnTo>
                      <a:pt x="259629" y="26909"/>
                    </a:lnTo>
                    <a:lnTo>
                      <a:pt x="254591" y="26757"/>
                    </a:lnTo>
                    <a:lnTo>
                      <a:pt x="249637" y="26195"/>
                    </a:lnTo>
                    <a:lnTo>
                      <a:pt x="243884" y="25728"/>
                    </a:lnTo>
                    <a:lnTo>
                      <a:pt x="238874" y="26471"/>
                    </a:lnTo>
                    <a:close/>
                    <a:moveTo>
                      <a:pt x="176009" y="21242"/>
                    </a:moveTo>
                    <a:lnTo>
                      <a:pt x="180790" y="20166"/>
                    </a:lnTo>
                    <a:lnTo>
                      <a:pt x="186363" y="19251"/>
                    </a:lnTo>
                    <a:lnTo>
                      <a:pt x="192640" y="18537"/>
                    </a:lnTo>
                    <a:lnTo>
                      <a:pt x="197793" y="18442"/>
                    </a:lnTo>
                    <a:lnTo>
                      <a:pt x="202527" y="17299"/>
                    </a:lnTo>
                    <a:lnTo>
                      <a:pt x="207451" y="13736"/>
                    </a:lnTo>
                    <a:lnTo>
                      <a:pt x="212509" y="12326"/>
                    </a:lnTo>
                    <a:lnTo>
                      <a:pt x="217338" y="11022"/>
                    </a:lnTo>
                    <a:lnTo>
                      <a:pt x="219586" y="6488"/>
                    </a:lnTo>
                    <a:lnTo>
                      <a:pt x="214814" y="5707"/>
                    </a:lnTo>
                    <a:lnTo>
                      <a:pt x="207823" y="4849"/>
                    </a:lnTo>
                    <a:lnTo>
                      <a:pt x="202727" y="4707"/>
                    </a:lnTo>
                    <a:lnTo>
                      <a:pt x="197907" y="4249"/>
                    </a:lnTo>
                    <a:lnTo>
                      <a:pt x="193002" y="3992"/>
                    </a:lnTo>
                    <a:lnTo>
                      <a:pt x="185715" y="3764"/>
                    </a:lnTo>
                    <a:lnTo>
                      <a:pt x="180705" y="3430"/>
                    </a:lnTo>
                    <a:lnTo>
                      <a:pt x="175733" y="3068"/>
                    </a:lnTo>
                    <a:lnTo>
                      <a:pt x="170961" y="4945"/>
                    </a:lnTo>
                    <a:lnTo>
                      <a:pt x="165808" y="4325"/>
                    </a:lnTo>
                    <a:lnTo>
                      <a:pt x="162713" y="696"/>
                    </a:lnTo>
                    <a:lnTo>
                      <a:pt x="157855" y="-75"/>
                    </a:lnTo>
                    <a:lnTo>
                      <a:pt x="153064" y="1287"/>
                    </a:lnTo>
                    <a:lnTo>
                      <a:pt x="154864" y="5697"/>
                    </a:lnTo>
                    <a:lnTo>
                      <a:pt x="149977" y="5707"/>
                    </a:lnTo>
                    <a:lnTo>
                      <a:pt x="144519" y="5611"/>
                    </a:lnTo>
                    <a:lnTo>
                      <a:pt x="139519" y="4249"/>
                    </a:lnTo>
                    <a:lnTo>
                      <a:pt x="134214" y="4354"/>
                    </a:lnTo>
                    <a:lnTo>
                      <a:pt x="129117" y="3097"/>
                    </a:lnTo>
                    <a:lnTo>
                      <a:pt x="122927" y="1354"/>
                    </a:lnTo>
                    <a:lnTo>
                      <a:pt x="118059" y="373"/>
                    </a:lnTo>
                    <a:lnTo>
                      <a:pt x="114239" y="3525"/>
                    </a:lnTo>
                    <a:lnTo>
                      <a:pt x="108763" y="2173"/>
                    </a:lnTo>
                    <a:lnTo>
                      <a:pt x="113535" y="4764"/>
                    </a:lnTo>
                    <a:lnTo>
                      <a:pt x="108372" y="4945"/>
                    </a:lnTo>
                    <a:lnTo>
                      <a:pt x="102648" y="4564"/>
                    </a:lnTo>
                    <a:lnTo>
                      <a:pt x="96809" y="4554"/>
                    </a:lnTo>
                    <a:lnTo>
                      <a:pt x="91703" y="5354"/>
                    </a:lnTo>
                    <a:lnTo>
                      <a:pt x="96771" y="5916"/>
                    </a:lnTo>
                    <a:lnTo>
                      <a:pt x="102267" y="6650"/>
                    </a:lnTo>
                    <a:lnTo>
                      <a:pt x="107143" y="6735"/>
                    </a:lnTo>
                    <a:lnTo>
                      <a:pt x="101885" y="8069"/>
                    </a:lnTo>
                    <a:lnTo>
                      <a:pt x="105839" y="11155"/>
                    </a:lnTo>
                    <a:lnTo>
                      <a:pt x="111077" y="11279"/>
                    </a:lnTo>
                    <a:lnTo>
                      <a:pt x="117173" y="11479"/>
                    </a:lnTo>
                    <a:lnTo>
                      <a:pt x="124212" y="11631"/>
                    </a:lnTo>
                    <a:lnTo>
                      <a:pt x="129165" y="11155"/>
                    </a:lnTo>
                    <a:lnTo>
                      <a:pt x="134823" y="10869"/>
                    </a:lnTo>
                    <a:lnTo>
                      <a:pt x="140471" y="10688"/>
                    </a:lnTo>
                    <a:lnTo>
                      <a:pt x="145319" y="10421"/>
                    </a:lnTo>
                    <a:lnTo>
                      <a:pt x="150225" y="11993"/>
                    </a:lnTo>
                    <a:lnTo>
                      <a:pt x="143548" y="12536"/>
                    </a:lnTo>
                    <a:lnTo>
                      <a:pt x="137814" y="12536"/>
                    </a:lnTo>
                    <a:lnTo>
                      <a:pt x="130956" y="12993"/>
                    </a:lnTo>
                    <a:lnTo>
                      <a:pt x="136900" y="14298"/>
                    </a:lnTo>
                    <a:lnTo>
                      <a:pt x="141977" y="15117"/>
                    </a:lnTo>
                    <a:lnTo>
                      <a:pt x="136337" y="14936"/>
                    </a:lnTo>
                    <a:lnTo>
                      <a:pt x="131175" y="14851"/>
                    </a:lnTo>
                    <a:lnTo>
                      <a:pt x="125012" y="13784"/>
                    </a:lnTo>
                    <a:lnTo>
                      <a:pt x="119992" y="14155"/>
                    </a:lnTo>
                    <a:lnTo>
                      <a:pt x="124470" y="15860"/>
                    </a:lnTo>
                    <a:lnTo>
                      <a:pt x="131032" y="17184"/>
                    </a:lnTo>
                    <a:lnTo>
                      <a:pt x="136080" y="17794"/>
                    </a:lnTo>
                    <a:lnTo>
                      <a:pt x="141748" y="18489"/>
                    </a:lnTo>
                    <a:lnTo>
                      <a:pt x="147768" y="18508"/>
                    </a:lnTo>
                    <a:lnTo>
                      <a:pt x="152768" y="18642"/>
                    </a:lnTo>
                    <a:lnTo>
                      <a:pt x="158578" y="18118"/>
                    </a:lnTo>
                    <a:lnTo>
                      <a:pt x="164817" y="18280"/>
                    </a:lnTo>
                    <a:lnTo>
                      <a:pt x="169475" y="20528"/>
                    </a:lnTo>
                    <a:lnTo>
                      <a:pt x="176009" y="21242"/>
                    </a:lnTo>
                    <a:close/>
                    <a:moveTo>
                      <a:pt x="279155" y="6554"/>
                    </a:moveTo>
                    <a:lnTo>
                      <a:pt x="285080" y="5916"/>
                    </a:lnTo>
                    <a:lnTo>
                      <a:pt x="290890" y="5592"/>
                    </a:lnTo>
                    <a:lnTo>
                      <a:pt x="297567" y="5249"/>
                    </a:lnTo>
                    <a:lnTo>
                      <a:pt x="302635" y="3935"/>
                    </a:lnTo>
                    <a:lnTo>
                      <a:pt x="297901" y="3173"/>
                    </a:lnTo>
                    <a:lnTo>
                      <a:pt x="292814" y="2735"/>
                    </a:lnTo>
                    <a:lnTo>
                      <a:pt x="287947" y="3078"/>
                    </a:lnTo>
                    <a:lnTo>
                      <a:pt x="283223" y="3802"/>
                    </a:lnTo>
                    <a:lnTo>
                      <a:pt x="278012" y="4602"/>
                    </a:lnTo>
                    <a:close/>
                    <a:moveTo>
                      <a:pt x="172771" y="56294"/>
                    </a:moveTo>
                    <a:lnTo>
                      <a:pt x="177381" y="55113"/>
                    </a:lnTo>
                    <a:lnTo>
                      <a:pt x="182810" y="52808"/>
                    </a:lnTo>
                    <a:lnTo>
                      <a:pt x="187097" y="50407"/>
                    </a:lnTo>
                    <a:lnTo>
                      <a:pt x="191897" y="47464"/>
                    </a:lnTo>
                    <a:lnTo>
                      <a:pt x="188211" y="44035"/>
                    </a:lnTo>
                    <a:lnTo>
                      <a:pt x="183125" y="44502"/>
                    </a:lnTo>
                    <a:lnTo>
                      <a:pt x="177819" y="42902"/>
                    </a:lnTo>
                    <a:lnTo>
                      <a:pt x="173904" y="39015"/>
                    </a:lnTo>
                    <a:lnTo>
                      <a:pt x="167751" y="38358"/>
                    </a:lnTo>
                    <a:lnTo>
                      <a:pt x="162798" y="39035"/>
                    </a:lnTo>
                    <a:lnTo>
                      <a:pt x="156111" y="38968"/>
                    </a:lnTo>
                    <a:lnTo>
                      <a:pt x="150063" y="39482"/>
                    </a:lnTo>
                    <a:lnTo>
                      <a:pt x="145025" y="40321"/>
                    </a:lnTo>
                    <a:lnTo>
                      <a:pt x="149720" y="43378"/>
                    </a:lnTo>
                    <a:lnTo>
                      <a:pt x="149634" y="48331"/>
                    </a:lnTo>
                    <a:lnTo>
                      <a:pt x="145158" y="50884"/>
                    </a:lnTo>
                    <a:lnTo>
                      <a:pt x="149653" y="52646"/>
                    </a:lnTo>
                    <a:lnTo>
                      <a:pt x="155350" y="51684"/>
                    </a:lnTo>
                    <a:lnTo>
                      <a:pt x="162236" y="51350"/>
                    </a:lnTo>
                    <a:lnTo>
                      <a:pt x="166922" y="50103"/>
                    </a:lnTo>
                    <a:lnTo>
                      <a:pt x="171808" y="50217"/>
                    </a:lnTo>
                    <a:lnTo>
                      <a:pt x="171037" y="55179"/>
                    </a:lnTo>
                    <a:close/>
                    <a:moveTo>
                      <a:pt x="209032" y="70505"/>
                    </a:moveTo>
                    <a:lnTo>
                      <a:pt x="213357" y="67276"/>
                    </a:lnTo>
                    <a:lnTo>
                      <a:pt x="208756" y="69467"/>
                    </a:lnTo>
                    <a:close/>
                    <a:moveTo>
                      <a:pt x="221586" y="31424"/>
                    </a:moveTo>
                    <a:lnTo>
                      <a:pt x="217900" y="27871"/>
                    </a:lnTo>
                    <a:lnTo>
                      <a:pt x="221586" y="31424"/>
                    </a:lnTo>
                    <a:close/>
                  </a:path>
                </a:pathLst>
              </a:custGeom>
              <a:solidFill>
                <a:srgbClr val="E0E0E0"/>
              </a:solidFill>
              <a:ln w="3175" cap="flat">
                <a:solidFill>
                  <a:srgbClr val="FFFFFF"/>
                </a:solidFill>
                <a:prstDash val="solid"/>
                <a:miter/>
              </a:ln>
            </p:spPr>
            <p:txBody>
              <a:bodyPr rtlCol="0" anchor="ctr"/>
              <a:lstStyle/>
              <a:p>
                <a:endParaRPr lang="en-GB"/>
              </a:p>
            </p:txBody>
          </p:sp>
          <p:sp>
            <p:nvSpPr>
              <p:cNvPr id="217" name="Freeform: Shape 216">
                <a:extLst>
                  <a:ext uri="{FF2B5EF4-FFF2-40B4-BE49-F238E27FC236}">
                    <a16:creationId xmlns:a16="http://schemas.microsoft.com/office/drawing/2014/main" id="{293E3736-8A50-5244-E8E8-1A01EFA4CFA4}"/>
                  </a:ext>
                </a:extLst>
              </p:cNvPr>
              <p:cNvSpPr/>
              <p:nvPr/>
            </p:nvSpPr>
            <p:spPr>
              <a:xfrm>
                <a:off x="6933237" y="1524851"/>
                <a:ext cx="1137928" cy="1942576"/>
              </a:xfrm>
              <a:custGeom>
                <a:avLst/>
                <a:gdLst>
                  <a:gd name="connsiteX0" fmla="*/ 7979 w 196662"/>
                  <a:gd name="connsiteY0" fmla="*/ 235116 h 296513"/>
                  <a:gd name="connsiteX1" fmla="*/ 12903 w 196662"/>
                  <a:gd name="connsiteY1" fmla="*/ 233792 h 296513"/>
                  <a:gd name="connsiteX2" fmla="*/ 7788 w 196662"/>
                  <a:gd name="connsiteY2" fmla="*/ 232240 h 296513"/>
                  <a:gd name="connsiteX3" fmla="*/ 126051 w 196662"/>
                  <a:gd name="connsiteY3" fmla="*/ 185377 h 296513"/>
                  <a:gd name="connsiteX4" fmla="*/ 122698 w 196662"/>
                  <a:gd name="connsiteY4" fmla="*/ 181081 h 296513"/>
                  <a:gd name="connsiteX5" fmla="*/ 126051 w 196662"/>
                  <a:gd name="connsiteY5" fmla="*/ 185377 h 296513"/>
                  <a:gd name="connsiteX6" fmla="*/ 128327 w 196662"/>
                  <a:gd name="connsiteY6" fmla="*/ 207884 h 296513"/>
                  <a:gd name="connsiteX7" fmla="*/ 122593 w 196662"/>
                  <a:gd name="connsiteY7" fmla="*/ 206637 h 296513"/>
                  <a:gd name="connsiteX8" fmla="*/ 128327 w 196662"/>
                  <a:gd name="connsiteY8" fmla="*/ 207884 h 296513"/>
                  <a:gd name="connsiteX9" fmla="*/ 98980 w 196662"/>
                  <a:gd name="connsiteY9" fmla="*/ 277236 h 296513"/>
                  <a:gd name="connsiteX10" fmla="*/ 101667 w 196662"/>
                  <a:gd name="connsiteY10" fmla="*/ 272035 h 296513"/>
                  <a:gd name="connsiteX11" fmla="*/ 103438 w 196662"/>
                  <a:gd name="connsiteY11" fmla="*/ 266673 h 296513"/>
                  <a:gd name="connsiteX12" fmla="*/ 105363 w 196662"/>
                  <a:gd name="connsiteY12" fmla="*/ 261681 h 296513"/>
                  <a:gd name="connsiteX13" fmla="*/ 107172 w 196662"/>
                  <a:gd name="connsiteY13" fmla="*/ 256690 h 296513"/>
                  <a:gd name="connsiteX14" fmla="*/ 109382 w 196662"/>
                  <a:gd name="connsiteY14" fmla="*/ 252252 h 296513"/>
                  <a:gd name="connsiteX15" fmla="*/ 105315 w 196662"/>
                  <a:gd name="connsiteY15" fmla="*/ 254824 h 296513"/>
                  <a:gd name="connsiteX16" fmla="*/ 103010 w 196662"/>
                  <a:gd name="connsiteY16" fmla="*/ 260700 h 296513"/>
                  <a:gd name="connsiteX17" fmla="*/ 99600 w 196662"/>
                  <a:gd name="connsiteY17" fmla="*/ 264920 h 296513"/>
                  <a:gd name="connsiteX18" fmla="*/ 97952 w 196662"/>
                  <a:gd name="connsiteY18" fmla="*/ 269530 h 296513"/>
                  <a:gd name="connsiteX19" fmla="*/ 98676 w 196662"/>
                  <a:gd name="connsiteY19" fmla="*/ 275569 h 296513"/>
                  <a:gd name="connsiteX20" fmla="*/ 128984 w 196662"/>
                  <a:gd name="connsiteY20" fmla="*/ 261291 h 296513"/>
                  <a:gd name="connsiteX21" fmla="*/ 132861 w 196662"/>
                  <a:gd name="connsiteY21" fmla="*/ 256405 h 296513"/>
                  <a:gd name="connsiteX22" fmla="*/ 136957 w 196662"/>
                  <a:gd name="connsiteY22" fmla="*/ 253957 h 296513"/>
                  <a:gd name="connsiteX23" fmla="*/ 140367 w 196662"/>
                  <a:gd name="connsiteY23" fmla="*/ 250128 h 296513"/>
                  <a:gd name="connsiteX24" fmla="*/ 137852 w 196662"/>
                  <a:gd name="connsiteY24" fmla="*/ 245727 h 296513"/>
                  <a:gd name="connsiteX25" fmla="*/ 140452 w 196662"/>
                  <a:gd name="connsiteY25" fmla="*/ 241317 h 296513"/>
                  <a:gd name="connsiteX26" fmla="*/ 135957 w 196662"/>
                  <a:gd name="connsiteY26" fmla="*/ 238517 h 296513"/>
                  <a:gd name="connsiteX27" fmla="*/ 131109 w 196662"/>
                  <a:gd name="connsiteY27" fmla="*/ 240774 h 296513"/>
                  <a:gd name="connsiteX28" fmla="*/ 128108 w 196662"/>
                  <a:gd name="connsiteY28" fmla="*/ 245327 h 296513"/>
                  <a:gd name="connsiteX29" fmla="*/ 127451 w 196662"/>
                  <a:gd name="connsiteY29" fmla="*/ 250480 h 296513"/>
                  <a:gd name="connsiteX30" fmla="*/ 127413 w 196662"/>
                  <a:gd name="connsiteY30" fmla="*/ 255424 h 296513"/>
                  <a:gd name="connsiteX31" fmla="*/ 127708 w 196662"/>
                  <a:gd name="connsiteY31" fmla="*/ 260977 h 296513"/>
                  <a:gd name="connsiteX32" fmla="*/ 46650 w 196662"/>
                  <a:gd name="connsiteY32" fmla="*/ 296438 h 296513"/>
                  <a:gd name="connsiteX33" fmla="*/ 51432 w 196662"/>
                  <a:gd name="connsiteY33" fmla="*/ 294676 h 296513"/>
                  <a:gd name="connsiteX34" fmla="*/ 57614 w 196662"/>
                  <a:gd name="connsiteY34" fmla="*/ 294686 h 296513"/>
                  <a:gd name="connsiteX35" fmla="*/ 63957 w 196662"/>
                  <a:gd name="connsiteY35" fmla="*/ 292533 h 296513"/>
                  <a:gd name="connsiteX36" fmla="*/ 60947 w 196662"/>
                  <a:gd name="connsiteY36" fmla="*/ 288323 h 296513"/>
                  <a:gd name="connsiteX37" fmla="*/ 62700 w 196662"/>
                  <a:gd name="connsiteY37" fmla="*/ 283370 h 296513"/>
                  <a:gd name="connsiteX38" fmla="*/ 67719 w 196662"/>
                  <a:gd name="connsiteY38" fmla="*/ 281493 h 296513"/>
                  <a:gd name="connsiteX39" fmla="*/ 71739 w 196662"/>
                  <a:gd name="connsiteY39" fmla="*/ 277903 h 296513"/>
                  <a:gd name="connsiteX40" fmla="*/ 77883 w 196662"/>
                  <a:gd name="connsiteY40" fmla="*/ 278179 h 296513"/>
                  <a:gd name="connsiteX41" fmla="*/ 82874 w 196662"/>
                  <a:gd name="connsiteY41" fmla="*/ 278103 h 296513"/>
                  <a:gd name="connsiteX42" fmla="*/ 88151 w 196662"/>
                  <a:gd name="connsiteY42" fmla="*/ 278407 h 296513"/>
                  <a:gd name="connsiteX43" fmla="*/ 92456 w 196662"/>
                  <a:gd name="connsiteY43" fmla="*/ 275998 h 296513"/>
                  <a:gd name="connsiteX44" fmla="*/ 93685 w 196662"/>
                  <a:gd name="connsiteY44" fmla="*/ 270854 h 296513"/>
                  <a:gd name="connsiteX45" fmla="*/ 97018 w 196662"/>
                  <a:gd name="connsiteY45" fmla="*/ 266892 h 296513"/>
                  <a:gd name="connsiteX46" fmla="*/ 98143 w 196662"/>
                  <a:gd name="connsiteY46" fmla="*/ 261481 h 296513"/>
                  <a:gd name="connsiteX47" fmla="*/ 98971 w 196662"/>
                  <a:gd name="connsiteY47" fmla="*/ 256548 h 296513"/>
                  <a:gd name="connsiteX48" fmla="*/ 98743 w 196662"/>
                  <a:gd name="connsiteY48" fmla="*/ 250728 h 296513"/>
                  <a:gd name="connsiteX49" fmla="*/ 97685 w 196662"/>
                  <a:gd name="connsiteY49" fmla="*/ 245241 h 296513"/>
                  <a:gd name="connsiteX50" fmla="*/ 96628 w 196662"/>
                  <a:gd name="connsiteY50" fmla="*/ 240526 h 296513"/>
                  <a:gd name="connsiteX51" fmla="*/ 101619 w 196662"/>
                  <a:gd name="connsiteY51" fmla="*/ 239498 h 296513"/>
                  <a:gd name="connsiteX52" fmla="*/ 100066 w 196662"/>
                  <a:gd name="connsiteY52" fmla="*/ 234611 h 296513"/>
                  <a:gd name="connsiteX53" fmla="*/ 100962 w 196662"/>
                  <a:gd name="connsiteY53" fmla="*/ 229763 h 296513"/>
                  <a:gd name="connsiteX54" fmla="*/ 96990 w 196662"/>
                  <a:gd name="connsiteY54" fmla="*/ 226858 h 296513"/>
                  <a:gd name="connsiteX55" fmla="*/ 102714 w 196662"/>
                  <a:gd name="connsiteY55" fmla="*/ 225991 h 296513"/>
                  <a:gd name="connsiteX56" fmla="*/ 98343 w 196662"/>
                  <a:gd name="connsiteY56" fmla="*/ 223162 h 296513"/>
                  <a:gd name="connsiteX57" fmla="*/ 93427 w 196662"/>
                  <a:gd name="connsiteY57" fmla="*/ 222419 h 296513"/>
                  <a:gd name="connsiteX58" fmla="*/ 101057 w 196662"/>
                  <a:gd name="connsiteY58" fmla="*/ 222877 h 296513"/>
                  <a:gd name="connsiteX59" fmla="*/ 105533 w 196662"/>
                  <a:gd name="connsiteY59" fmla="*/ 221048 h 296513"/>
                  <a:gd name="connsiteX60" fmla="*/ 111792 w 196662"/>
                  <a:gd name="connsiteY60" fmla="*/ 219181 h 296513"/>
                  <a:gd name="connsiteX61" fmla="*/ 113125 w 196662"/>
                  <a:gd name="connsiteY61" fmla="*/ 214114 h 296513"/>
                  <a:gd name="connsiteX62" fmla="*/ 117916 w 196662"/>
                  <a:gd name="connsiteY62" fmla="*/ 217038 h 296513"/>
                  <a:gd name="connsiteX63" fmla="*/ 121412 w 196662"/>
                  <a:gd name="connsiteY63" fmla="*/ 213171 h 296513"/>
                  <a:gd name="connsiteX64" fmla="*/ 125936 w 196662"/>
                  <a:gd name="connsiteY64" fmla="*/ 211218 h 296513"/>
                  <a:gd name="connsiteX65" fmla="*/ 122593 w 196662"/>
                  <a:gd name="connsiteY65" fmla="*/ 207665 h 296513"/>
                  <a:gd name="connsiteX66" fmla="*/ 125393 w 196662"/>
                  <a:gd name="connsiteY66" fmla="*/ 203569 h 296513"/>
                  <a:gd name="connsiteX67" fmla="*/ 130270 w 196662"/>
                  <a:gd name="connsiteY67" fmla="*/ 200159 h 296513"/>
                  <a:gd name="connsiteX68" fmla="*/ 136119 w 196662"/>
                  <a:gd name="connsiteY68" fmla="*/ 198197 h 296513"/>
                  <a:gd name="connsiteX69" fmla="*/ 129841 w 196662"/>
                  <a:gd name="connsiteY69" fmla="*/ 197540 h 296513"/>
                  <a:gd name="connsiteX70" fmla="*/ 133118 w 196662"/>
                  <a:gd name="connsiteY70" fmla="*/ 193787 h 296513"/>
                  <a:gd name="connsiteX71" fmla="*/ 130918 w 196662"/>
                  <a:gd name="connsiteY71" fmla="*/ 189482 h 296513"/>
                  <a:gd name="connsiteX72" fmla="*/ 125508 w 196662"/>
                  <a:gd name="connsiteY72" fmla="*/ 188520 h 296513"/>
                  <a:gd name="connsiteX73" fmla="*/ 121698 w 196662"/>
                  <a:gd name="connsiteY73" fmla="*/ 185663 h 296513"/>
                  <a:gd name="connsiteX74" fmla="*/ 126775 w 196662"/>
                  <a:gd name="connsiteY74" fmla="*/ 187767 h 296513"/>
                  <a:gd name="connsiteX75" fmla="*/ 120564 w 196662"/>
                  <a:gd name="connsiteY75" fmla="*/ 184205 h 296513"/>
                  <a:gd name="connsiteX76" fmla="*/ 115144 w 196662"/>
                  <a:gd name="connsiteY76" fmla="*/ 180843 h 296513"/>
                  <a:gd name="connsiteX77" fmla="*/ 110391 w 196662"/>
                  <a:gd name="connsiteY77" fmla="*/ 180224 h 296513"/>
                  <a:gd name="connsiteX78" fmla="*/ 105391 w 196662"/>
                  <a:gd name="connsiteY78" fmla="*/ 178090 h 296513"/>
                  <a:gd name="connsiteX79" fmla="*/ 100542 w 196662"/>
                  <a:gd name="connsiteY79" fmla="*/ 177138 h 296513"/>
                  <a:gd name="connsiteX80" fmla="*/ 102667 w 196662"/>
                  <a:gd name="connsiteY80" fmla="*/ 172680 h 296513"/>
                  <a:gd name="connsiteX81" fmla="*/ 99266 w 196662"/>
                  <a:gd name="connsiteY81" fmla="*/ 169022 h 296513"/>
                  <a:gd name="connsiteX82" fmla="*/ 98200 w 196662"/>
                  <a:gd name="connsiteY82" fmla="*/ 163745 h 296513"/>
                  <a:gd name="connsiteX83" fmla="*/ 96952 w 196662"/>
                  <a:gd name="connsiteY83" fmla="*/ 159021 h 296513"/>
                  <a:gd name="connsiteX84" fmla="*/ 98704 w 196662"/>
                  <a:gd name="connsiteY84" fmla="*/ 154459 h 296513"/>
                  <a:gd name="connsiteX85" fmla="*/ 103219 w 196662"/>
                  <a:gd name="connsiteY85" fmla="*/ 156754 h 296513"/>
                  <a:gd name="connsiteX86" fmla="*/ 101085 w 196662"/>
                  <a:gd name="connsiteY86" fmla="*/ 152487 h 296513"/>
                  <a:gd name="connsiteX87" fmla="*/ 101591 w 196662"/>
                  <a:gd name="connsiteY87" fmla="*/ 147620 h 296513"/>
                  <a:gd name="connsiteX88" fmla="*/ 104334 w 196662"/>
                  <a:gd name="connsiteY88" fmla="*/ 143533 h 296513"/>
                  <a:gd name="connsiteX89" fmla="*/ 99866 w 196662"/>
                  <a:gd name="connsiteY89" fmla="*/ 141295 h 296513"/>
                  <a:gd name="connsiteX90" fmla="*/ 104581 w 196662"/>
                  <a:gd name="connsiteY90" fmla="*/ 139180 h 296513"/>
                  <a:gd name="connsiteX91" fmla="*/ 107668 w 196662"/>
                  <a:gd name="connsiteY91" fmla="*/ 134427 h 296513"/>
                  <a:gd name="connsiteX92" fmla="*/ 104772 w 196662"/>
                  <a:gd name="connsiteY92" fmla="*/ 128179 h 296513"/>
                  <a:gd name="connsiteX93" fmla="*/ 109867 w 196662"/>
                  <a:gd name="connsiteY93" fmla="*/ 130417 h 296513"/>
                  <a:gd name="connsiteX94" fmla="*/ 114888 w 196662"/>
                  <a:gd name="connsiteY94" fmla="*/ 130075 h 296513"/>
                  <a:gd name="connsiteX95" fmla="*/ 116487 w 196662"/>
                  <a:gd name="connsiteY95" fmla="*/ 124521 h 296513"/>
                  <a:gd name="connsiteX96" fmla="*/ 120983 w 196662"/>
                  <a:gd name="connsiteY96" fmla="*/ 122254 h 296513"/>
                  <a:gd name="connsiteX97" fmla="*/ 125765 w 196662"/>
                  <a:gd name="connsiteY97" fmla="*/ 119778 h 296513"/>
                  <a:gd name="connsiteX98" fmla="*/ 129899 w 196662"/>
                  <a:gd name="connsiteY98" fmla="*/ 116844 h 296513"/>
                  <a:gd name="connsiteX99" fmla="*/ 135080 w 196662"/>
                  <a:gd name="connsiteY99" fmla="*/ 116892 h 296513"/>
                  <a:gd name="connsiteX100" fmla="*/ 139290 w 196662"/>
                  <a:gd name="connsiteY100" fmla="*/ 113825 h 296513"/>
                  <a:gd name="connsiteX101" fmla="*/ 143300 w 196662"/>
                  <a:gd name="connsiteY101" fmla="*/ 111187 h 296513"/>
                  <a:gd name="connsiteX102" fmla="*/ 148196 w 196662"/>
                  <a:gd name="connsiteY102" fmla="*/ 110910 h 296513"/>
                  <a:gd name="connsiteX103" fmla="*/ 151254 w 196662"/>
                  <a:gd name="connsiteY103" fmla="*/ 106453 h 296513"/>
                  <a:gd name="connsiteX104" fmla="*/ 153540 w 196662"/>
                  <a:gd name="connsiteY104" fmla="*/ 102062 h 296513"/>
                  <a:gd name="connsiteX105" fmla="*/ 157540 w 196662"/>
                  <a:gd name="connsiteY105" fmla="*/ 98880 h 296513"/>
                  <a:gd name="connsiteX106" fmla="*/ 162046 w 196662"/>
                  <a:gd name="connsiteY106" fmla="*/ 96194 h 296513"/>
                  <a:gd name="connsiteX107" fmla="*/ 157836 w 196662"/>
                  <a:gd name="connsiteY107" fmla="*/ 92184 h 296513"/>
                  <a:gd name="connsiteX108" fmla="*/ 153921 w 196662"/>
                  <a:gd name="connsiteY108" fmla="*/ 88469 h 296513"/>
                  <a:gd name="connsiteX109" fmla="*/ 156607 w 196662"/>
                  <a:gd name="connsiteY109" fmla="*/ 84393 h 296513"/>
                  <a:gd name="connsiteX110" fmla="*/ 159788 w 196662"/>
                  <a:gd name="connsiteY110" fmla="*/ 80745 h 296513"/>
                  <a:gd name="connsiteX111" fmla="*/ 157159 w 196662"/>
                  <a:gd name="connsiteY111" fmla="*/ 76220 h 296513"/>
                  <a:gd name="connsiteX112" fmla="*/ 163846 w 196662"/>
                  <a:gd name="connsiteY112" fmla="*/ 75163 h 296513"/>
                  <a:gd name="connsiteX113" fmla="*/ 168151 w 196662"/>
                  <a:gd name="connsiteY113" fmla="*/ 72420 h 296513"/>
                  <a:gd name="connsiteX114" fmla="*/ 169627 w 196662"/>
                  <a:gd name="connsiteY114" fmla="*/ 67762 h 296513"/>
                  <a:gd name="connsiteX115" fmla="*/ 175390 w 196662"/>
                  <a:gd name="connsiteY115" fmla="*/ 67629 h 296513"/>
                  <a:gd name="connsiteX116" fmla="*/ 180772 w 196662"/>
                  <a:gd name="connsiteY116" fmla="*/ 68076 h 296513"/>
                  <a:gd name="connsiteX117" fmla="*/ 185668 w 196662"/>
                  <a:gd name="connsiteY117" fmla="*/ 66991 h 296513"/>
                  <a:gd name="connsiteX118" fmla="*/ 190982 w 196662"/>
                  <a:gd name="connsiteY118" fmla="*/ 67200 h 296513"/>
                  <a:gd name="connsiteX119" fmla="*/ 195936 w 196662"/>
                  <a:gd name="connsiteY119" fmla="*/ 67581 h 296513"/>
                  <a:gd name="connsiteX120" fmla="*/ 196450 w 196662"/>
                  <a:gd name="connsiteY120" fmla="*/ 62733 h 296513"/>
                  <a:gd name="connsiteX121" fmla="*/ 192459 w 196662"/>
                  <a:gd name="connsiteY121" fmla="*/ 59399 h 296513"/>
                  <a:gd name="connsiteX122" fmla="*/ 188830 w 196662"/>
                  <a:gd name="connsiteY122" fmla="*/ 55656 h 296513"/>
                  <a:gd name="connsiteX123" fmla="*/ 191249 w 196662"/>
                  <a:gd name="connsiteY123" fmla="*/ 51341 h 296513"/>
                  <a:gd name="connsiteX124" fmla="*/ 191049 w 196662"/>
                  <a:gd name="connsiteY124" fmla="*/ 46493 h 296513"/>
                  <a:gd name="connsiteX125" fmla="*/ 188335 w 196662"/>
                  <a:gd name="connsiteY125" fmla="*/ 42359 h 296513"/>
                  <a:gd name="connsiteX126" fmla="*/ 183705 w 196662"/>
                  <a:gd name="connsiteY126" fmla="*/ 38663 h 296513"/>
                  <a:gd name="connsiteX127" fmla="*/ 185924 w 196662"/>
                  <a:gd name="connsiteY127" fmla="*/ 33777 h 296513"/>
                  <a:gd name="connsiteX128" fmla="*/ 180210 w 196662"/>
                  <a:gd name="connsiteY128" fmla="*/ 32567 h 296513"/>
                  <a:gd name="connsiteX129" fmla="*/ 180353 w 196662"/>
                  <a:gd name="connsiteY129" fmla="*/ 27747 h 296513"/>
                  <a:gd name="connsiteX130" fmla="*/ 182267 w 196662"/>
                  <a:gd name="connsiteY130" fmla="*/ 22785 h 296513"/>
                  <a:gd name="connsiteX131" fmla="*/ 177600 w 196662"/>
                  <a:gd name="connsiteY131" fmla="*/ 20642 h 296513"/>
                  <a:gd name="connsiteX132" fmla="*/ 173094 w 196662"/>
                  <a:gd name="connsiteY132" fmla="*/ 18365 h 296513"/>
                  <a:gd name="connsiteX133" fmla="*/ 169656 w 196662"/>
                  <a:gd name="connsiteY133" fmla="*/ 14679 h 296513"/>
                  <a:gd name="connsiteX134" fmla="*/ 164922 w 196662"/>
                  <a:gd name="connsiteY134" fmla="*/ 13136 h 296513"/>
                  <a:gd name="connsiteX135" fmla="*/ 160093 w 196662"/>
                  <a:gd name="connsiteY135" fmla="*/ 11936 h 296513"/>
                  <a:gd name="connsiteX136" fmla="*/ 154444 w 196662"/>
                  <a:gd name="connsiteY136" fmla="*/ 11641 h 296513"/>
                  <a:gd name="connsiteX137" fmla="*/ 149692 w 196662"/>
                  <a:gd name="connsiteY137" fmla="*/ 9440 h 296513"/>
                  <a:gd name="connsiteX138" fmla="*/ 145272 w 196662"/>
                  <a:gd name="connsiteY138" fmla="*/ 7574 h 296513"/>
                  <a:gd name="connsiteX139" fmla="*/ 140719 w 196662"/>
                  <a:gd name="connsiteY139" fmla="*/ 4954 h 296513"/>
                  <a:gd name="connsiteX140" fmla="*/ 136328 w 196662"/>
                  <a:gd name="connsiteY140" fmla="*/ 3002 h 296513"/>
                  <a:gd name="connsiteX141" fmla="*/ 132337 w 196662"/>
                  <a:gd name="connsiteY141" fmla="*/ 192 h 296513"/>
                  <a:gd name="connsiteX142" fmla="*/ 121069 w 196662"/>
                  <a:gd name="connsiteY142" fmla="*/ -75 h 296513"/>
                  <a:gd name="connsiteX143" fmla="*/ 125374 w 196662"/>
                  <a:gd name="connsiteY143" fmla="*/ 2392 h 296513"/>
                  <a:gd name="connsiteX144" fmla="*/ 124679 w 196662"/>
                  <a:gd name="connsiteY144" fmla="*/ 7783 h 296513"/>
                  <a:gd name="connsiteX145" fmla="*/ 122117 w 196662"/>
                  <a:gd name="connsiteY145" fmla="*/ 13527 h 296513"/>
                  <a:gd name="connsiteX146" fmla="*/ 105962 w 196662"/>
                  <a:gd name="connsiteY146" fmla="*/ 10860 h 296513"/>
                  <a:gd name="connsiteX147" fmla="*/ 100276 w 196662"/>
                  <a:gd name="connsiteY147" fmla="*/ 11069 h 296513"/>
                  <a:gd name="connsiteX148" fmla="*/ 92360 w 196662"/>
                  <a:gd name="connsiteY148" fmla="*/ 10460 h 296513"/>
                  <a:gd name="connsiteX149" fmla="*/ 93846 w 196662"/>
                  <a:gd name="connsiteY149" fmla="*/ 17441 h 296513"/>
                  <a:gd name="connsiteX150" fmla="*/ 90589 w 196662"/>
                  <a:gd name="connsiteY150" fmla="*/ 22185 h 296513"/>
                  <a:gd name="connsiteX151" fmla="*/ 80312 w 196662"/>
                  <a:gd name="connsiteY151" fmla="*/ 19099 h 296513"/>
                  <a:gd name="connsiteX152" fmla="*/ 75159 w 196662"/>
                  <a:gd name="connsiteY152" fmla="*/ 22023 h 296513"/>
                  <a:gd name="connsiteX153" fmla="*/ 70196 w 196662"/>
                  <a:gd name="connsiteY153" fmla="*/ 28852 h 296513"/>
                  <a:gd name="connsiteX154" fmla="*/ 64214 w 196662"/>
                  <a:gd name="connsiteY154" fmla="*/ 31500 h 296513"/>
                  <a:gd name="connsiteX155" fmla="*/ 67710 w 196662"/>
                  <a:gd name="connsiteY155" fmla="*/ 36815 h 296513"/>
                  <a:gd name="connsiteX156" fmla="*/ 66338 w 196662"/>
                  <a:gd name="connsiteY156" fmla="*/ 42597 h 296513"/>
                  <a:gd name="connsiteX157" fmla="*/ 60823 w 196662"/>
                  <a:gd name="connsiteY157" fmla="*/ 47702 h 296513"/>
                  <a:gd name="connsiteX158" fmla="*/ 55661 w 196662"/>
                  <a:gd name="connsiteY158" fmla="*/ 52084 h 296513"/>
                  <a:gd name="connsiteX159" fmla="*/ 56871 w 196662"/>
                  <a:gd name="connsiteY159" fmla="*/ 57075 h 296513"/>
                  <a:gd name="connsiteX160" fmla="*/ 49946 w 196662"/>
                  <a:gd name="connsiteY160" fmla="*/ 59742 h 296513"/>
                  <a:gd name="connsiteX161" fmla="*/ 41583 w 196662"/>
                  <a:gd name="connsiteY161" fmla="*/ 60180 h 296513"/>
                  <a:gd name="connsiteX162" fmla="*/ 43288 w 196662"/>
                  <a:gd name="connsiteY162" fmla="*/ 64962 h 296513"/>
                  <a:gd name="connsiteX163" fmla="*/ 42869 w 196662"/>
                  <a:gd name="connsiteY163" fmla="*/ 72820 h 296513"/>
                  <a:gd name="connsiteX164" fmla="*/ 41611 w 196662"/>
                  <a:gd name="connsiteY164" fmla="*/ 78478 h 296513"/>
                  <a:gd name="connsiteX165" fmla="*/ 38211 w 196662"/>
                  <a:gd name="connsiteY165" fmla="*/ 84069 h 296513"/>
                  <a:gd name="connsiteX166" fmla="*/ 32020 w 196662"/>
                  <a:gd name="connsiteY166" fmla="*/ 91394 h 296513"/>
                  <a:gd name="connsiteX167" fmla="*/ 38658 w 196662"/>
                  <a:gd name="connsiteY167" fmla="*/ 94899 h 296513"/>
                  <a:gd name="connsiteX168" fmla="*/ 40516 w 196662"/>
                  <a:gd name="connsiteY168" fmla="*/ 101033 h 296513"/>
                  <a:gd name="connsiteX169" fmla="*/ 37821 w 196662"/>
                  <a:gd name="connsiteY169" fmla="*/ 105081 h 296513"/>
                  <a:gd name="connsiteX170" fmla="*/ 30562 w 196662"/>
                  <a:gd name="connsiteY170" fmla="*/ 103833 h 296513"/>
                  <a:gd name="connsiteX171" fmla="*/ 25085 w 196662"/>
                  <a:gd name="connsiteY171" fmla="*/ 103185 h 296513"/>
                  <a:gd name="connsiteX172" fmla="*/ 16608 w 196662"/>
                  <a:gd name="connsiteY172" fmla="*/ 105814 h 296513"/>
                  <a:gd name="connsiteX173" fmla="*/ 11293 w 196662"/>
                  <a:gd name="connsiteY173" fmla="*/ 111425 h 296513"/>
                  <a:gd name="connsiteX174" fmla="*/ 9817 w 196662"/>
                  <a:gd name="connsiteY174" fmla="*/ 116549 h 296513"/>
                  <a:gd name="connsiteX175" fmla="*/ 6274 w 196662"/>
                  <a:gd name="connsiteY175" fmla="*/ 121083 h 296513"/>
                  <a:gd name="connsiteX176" fmla="*/ 10893 w 196662"/>
                  <a:gd name="connsiteY176" fmla="*/ 126903 h 296513"/>
                  <a:gd name="connsiteX177" fmla="*/ 10036 w 196662"/>
                  <a:gd name="connsiteY177" fmla="*/ 132370 h 296513"/>
                  <a:gd name="connsiteX178" fmla="*/ 13770 w 196662"/>
                  <a:gd name="connsiteY178" fmla="*/ 142771 h 296513"/>
                  <a:gd name="connsiteX179" fmla="*/ 12618 w 196662"/>
                  <a:gd name="connsiteY179" fmla="*/ 151268 h 296513"/>
                  <a:gd name="connsiteX180" fmla="*/ 14656 w 196662"/>
                  <a:gd name="connsiteY180" fmla="*/ 156354 h 296513"/>
                  <a:gd name="connsiteX181" fmla="*/ 19799 w 196662"/>
                  <a:gd name="connsiteY181" fmla="*/ 157907 h 296513"/>
                  <a:gd name="connsiteX182" fmla="*/ 24152 w 196662"/>
                  <a:gd name="connsiteY182" fmla="*/ 161459 h 296513"/>
                  <a:gd name="connsiteX183" fmla="*/ 23047 w 196662"/>
                  <a:gd name="connsiteY183" fmla="*/ 167117 h 296513"/>
                  <a:gd name="connsiteX184" fmla="*/ 15075 w 196662"/>
                  <a:gd name="connsiteY184" fmla="*/ 169937 h 296513"/>
                  <a:gd name="connsiteX185" fmla="*/ 18580 w 196662"/>
                  <a:gd name="connsiteY185" fmla="*/ 175985 h 296513"/>
                  <a:gd name="connsiteX186" fmla="*/ 22161 w 196662"/>
                  <a:gd name="connsiteY186" fmla="*/ 179947 h 296513"/>
                  <a:gd name="connsiteX187" fmla="*/ 21209 w 196662"/>
                  <a:gd name="connsiteY187" fmla="*/ 184862 h 296513"/>
                  <a:gd name="connsiteX188" fmla="*/ 21714 w 196662"/>
                  <a:gd name="connsiteY188" fmla="*/ 189730 h 296513"/>
                  <a:gd name="connsiteX189" fmla="*/ 17409 w 196662"/>
                  <a:gd name="connsiteY189" fmla="*/ 193502 h 296513"/>
                  <a:gd name="connsiteX190" fmla="*/ 10817 w 196662"/>
                  <a:gd name="connsiteY190" fmla="*/ 195445 h 296513"/>
                  <a:gd name="connsiteX191" fmla="*/ 9160 w 196662"/>
                  <a:gd name="connsiteY191" fmla="*/ 200274 h 296513"/>
                  <a:gd name="connsiteX192" fmla="*/ 11332 w 196662"/>
                  <a:gd name="connsiteY192" fmla="*/ 206570 h 296513"/>
                  <a:gd name="connsiteX193" fmla="*/ 10846 w 196662"/>
                  <a:gd name="connsiteY193" fmla="*/ 211742 h 296513"/>
                  <a:gd name="connsiteX194" fmla="*/ 9293 w 196662"/>
                  <a:gd name="connsiteY194" fmla="*/ 216409 h 296513"/>
                  <a:gd name="connsiteX195" fmla="*/ 4093 w 196662"/>
                  <a:gd name="connsiteY195" fmla="*/ 212304 h 296513"/>
                  <a:gd name="connsiteX196" fmla="*/ -213 w 196662"/>
                  <a:gd name="connsiteY196" fmla="*/ 214428 h 296513"/>
                  <a:gd name="connsiteX197" fmla="*/ 2426 w 196662"/>
                  <a:gd name="connsiteY197" fmla="*/ 218562 h 296513"/>
                  <a:gd name="connsiteX198" fmla="*/ 3293 w 196662"/>
                  <a:gd name="connsiteY198" fmla="*/ 223591 h 296513"/>
                  <a:gd name="connsiteX199" fmla="*/ 3235 w 196662"/>
                  <a:gd name="connsiteY199" fmla="*/ 228458 h 296513"/>
                  <a:gd name="connsiteX200" fmla="*/ 8893 w 196662"/>
                  <a:gd name="connsiteY200" fmla="*/ 228706 h 296513"/>
                  <a:gd name="connsiteX201" fmla="*/ 14846 w 196662"/>
                  <a:gd name="connsiteY201" fmla="*/ 228830 h 296513"/>
                  <a:gd name="connsiteX202" fmla="*/ 13989 w 196662"/>
                  <a:gd name="connsiteY202" fmla="*/ 233630 h 296513"/>
                  <a:gd name="connsiteX203" fmla="*/ 12855 w 196662"/>
                  <a:gd name="connsiteY203" fmla="*/ 238507 h 296513"/>
                  <a:gd name="connsiteX204" fmla="*/ 12703 w 196662"/>
                  <a:gd name="connsiteY204" fmla="*/ 243517 h 296513"/>
                  <a:gd name="connsiteX205" fmla="*/ 16780 w 196662"/>
                  <a:gd name="connsiteY205" fmla="*/ 246299 h 296513"/>
                  <a:gd name="connsiteX206" fmla="*/ 17266 w 196662"/>
                  <a:gd name="connsiteY206" fmla="*/ 251071 h 296513"/>
                  <a:gd name="connsiteX207" fmla="*/ 21009 w 196662"/>
                  <a:gd name="connsiteY207" fmla="*/ 254376 h 296513"/>
                  <a:gd name="connsiteX208" fmla="*/ 24962 w 196662"/>
                  <a:gd name="connsiteY208" fmla="*/ 258862 h 296513"/>
                  <a:gd name="connsiteX209" fmla="*/ 30076 w 196662"/>
                  <a:gd name="connsiteY209" fmla="*/ 263167 h 296513"/>
                  <a:gd name="connsiteX210" fmla="*/ 32572 w 196662"/>
                  <a:gd name="connsiteY210" fmla="*/ 267244 h 296513"/>
                  <a:gd name="connsiteX211" fmla="*/ 36592 w 196662"/>
                  <a:gd name="connsiteY211" fmla="*/ 270397 h 296513"/>
                  <a:gd name="connsiteX212" fmla="*/ 31668 w 196662"/>
                  <a:gd name="connsiteY212" fmla="*/ 271464 h 296513"/>
                  <a:gd name="connsiteX213" fmla="*/ 35287 w 196662"/>
                  <a:gd name="connsiteY213" fmla="*/ 275502 h 296513"/>
                  <a:gd name="connsiteX214" fmla="*/ 29467 w 196662"/>
                  <a:gd name="connsiteY214" fmla="*/ 274997 h 296513"/>
                  <a:gd name="connsiteX215" fmla="*/ 32877 w 196662"/>
                  <a:gd name="connsiteY215" fmla="*/ 280246 h 296513"/>
                  <a:gd name="connsiteX216" fmla="*/ 36001 w 196662"/>
                  <a:gd name="connsiteY216" fmla="*/ 284875 h 296513"/>
                  <a:gd name="connsiteX217" fmla="*/ 40316 w 196662"/>
                  <a:gd name="connsiteY217" fmla="*/ 288475 h 296513"/>
                  <a:gd name="connsiteX218" fmla="*/ 39268 w 196662"/>
                  <a:gd name="connsiteY218" fmla="*/ 293762 h 296513"/>
                  <a:gd name="connsiteX219" fmla="*/ 46650 w 196662"/>
                  <a:gd name="connsiteY219" fmla="*/ 296438 h 29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196662" h="296513">
                    <a:moveTo>
                      <a:pt x="7979" y="235116"/>
                    </a:moveTo>
                    <a:lnTo>
                      <a:pt x="12903" y="233792"/>
                    </a:lnTo>
                    <a:lnTo>
                      <a:pt x="7788" y="232240"/>
                    </a:lnTo>
                    <a:close/>
                    <a:moveTo>
                      <a:pt x="126051" y="185377"/>
                    </a:moveTo>
                    <a:lnTo>
                      <a:pt x="122698" y="181081"/>
                    </a:lnTo>
                    <a:lnTo>
                      <a:pt x="126051" y="185377"/>
                    </a:lnTo>
                    <a:close/>
                    <a:moveTo>
                      <a:pt x="128327" y="207884"/>
                    </a:moveTo>
                    <a:lnTo>
                      <a:pt x="122593" y="206637"/>
                    </a:lnTo>
                    <a:lnTo>
                      <a:pt x="128327" y="207884"/>
                    </a:lnTo>
                    <a:close/>
                    <a:moveTo>
                      <a:pt x="98980" y="277236"/>
                    </a:moveTo>
                    <a:lnTo>
                      <a:pt x="101667" y="272035"/>
                    </a:lnTo>
                    <a:lnTo>
                      <a:pt x="103438" y="266673"/>
                    </a:lnTo>
                    <a:lnTo>
                      <a:pt x="105363" y="261681"/>
                    </a:lnTo>
                    <a:lnTo>
                      <a:pt x="107172" y="256690"/>
                    </a:lnTo>
                    <a:lnTo>
                      <a:pt x="109382" y="252252"/>
                    </a:lnTo>
                    <a:lnTo>
                      <a:pt x="105315" y="254824"/>
                    </a:lnTo>
                    <a:lnTo>
                      <a:pt x="103010" y="260700"/>
                    </a:lnTo>
                    <a:lnTo>
                      <a:pt x="99600" y="264920"/>
                    </a:lnTo>
                    <a:lnTo>
                      <a:pt x="97952" y="269530"/>
                    </a:lnTo>
                    <a:lnTo>
                      <a:pt x="98676" y="275569"/>
                    </a:lnTo>
                    <a:close/>
                    <a:moveTo>
                      <a:pt x="128984" y="261291"/>
                    </a:moveTo>
                    <a:lnTo>
                      <a:pt x="132861" y="256405"/>
                    </a:lnTo>
                    <a:lnTo>
                      <a:pt x="136957" y="253957"/>
                    </a:lnTo>
                    <a:lnTo>
                      <a:pt x="140367" y="250128"/>
                    </a:lnTo>
                    <a:lnTo>
                      <a:pt x="137852" y="245727"/>
                    </a:lnTo>
                    <a:lnTo>
                      <a:pt x="140452" y="241317"/>
                    </a:lnTo>
                    <a:lnTo>
                      <a:pt x="135957" y="238517"/>
                    </a:lnTo>
                    <a:lnTo>
                      <a:pt x="131109" y="240774"/>
                    </a:lnTo>
                    <a:lnTo>
                      <a:pt x="128108" y="245327"/>
                    </a:lnTo>
                    <a:lnTo>
                      <a:pt x="127451" y="250480"/>
                    </a:lnTo>
                    <a:lnTo>
                      <a:pt x="127413" y="255424"/>
                    </a:lnTo>
                    <a:lnTo>
                      <a:pt x="127708" y="260977"/>
                    </a:lnTo>
                    <a:close/>
                    <a:moveTo>
                      <a:pt x="46650" y="296438"/>
                    </a:moveTo>
                    <a:lnTo>
                      <a:pt x="51432" y="294676"/>
                    </a:lnTo>
                    <a:lnTo>
                      <a:pt x="57614" y="294686"/>
                    </a:lnTo>
                    <a:lnTo>
                      <a:pt x="63957" y="292533"/>
                    </a:lnTo>
                    <a:lnTo>
                      <a:pt x="60947" y="288323"/>
                    </a:lnTo>
                    <a:lnTo>
                      <a:pt x="62700" y="283370"/>
                    </a:lnTo>
                    <a:lnTo>
                      <a:pt x="67719" y="281493"/>
                    </a:lnTo>
                    <a:lnTo>
                      <a:pt x="71739" y="277903"/>
                    </a:lnTo>
                    <a:lnTo>
                      <a:pt x="77883" y="278179"/>
                    </a:lnTo>
                    <a:lnTo>
                      <a:pt x="82874" y="278103"/>
                    </a:lnTo>
                    <a:lnTo>
                      <a:pt x="88151" y="278407"/>
                    </a:lnTo>
                    <a:lnTo>
                      <a:pt x="92456" y="275998"/>
                    </a:lnTo>
                    <a:lnTo>
                      <a:pt x="93685" y="270854"/>
                    </a:lnTo>
                    <a:lnTo>
                      <a:pt x="97018" y="266892"/>
                    </a:lnTo>
                    <a:lnTo>
                      <a:pt x="98143" y="261481"/>
                    </a:lnTo>
                    <a:lnTo>
                      <a:pt x="98971" y="256548"/>
                    </a:lnTo>
                    <a:lnTo>
                      <a:pt x="98743" y="250728"/>
                    </a:lnTo>
                    <a:lnTo>
                      <a:pt x="97685" y="245241"/>
                    </a:lnTo>
                    <a:lnTo>
                      <a:pt x="96628" y="240526"/>
                    </a:lnTo>
                    <a:lnTo>
                      <a:pt x="101619" y="239498"/>
                    </a:lnTo>
                    <a:lnTo>
                      <a:pt x="100066" y="234611"/>
                    </a:lnTo>
                    <a:lnTo>
                      <a:pt x="100962" y="229763"/>
                    </a:lnTo>
                    <a:lnTo>
                      <a:pt x="96990" y="226858"/>
                    </a:lnTo>
                    <a:lnTo>
                      <a:pt x="102714" y="225991"/>
                    </a:lnTo>
                    <a:lnTo>
                      <a:pt x="98343" y="223162"/>
                    </a:lnTo>
                    <a:lnTo>
                      <a:pt x="93427" y="222419"/>
                    </a:lnTo>
                    <a:lnTo>
                      <a:pt x="101057" y="222877"/>
                    </a:lnTo>
                    <a:lnTo>
                      <a:pt x="105533" y="221048"/>
                    </a:lnTo>
                    <a:lnTo>
                      <a:pt x="111792" y="219181"/>
                    </a:lnTo>
                    <a:lnTo>
                      <a:pt x="113125" y="214114"/>
                    </a:lnTo>
                    <a:lnTo>
                      <a:pt x="117916" y="217038"/>
                    </a:lnTo>
                    <a:lnTo>
                      <a:pt x="121412" y="213171"/>
                    </a:lnTo>
                    <a:lnTo>
                      <a:pt x="125936" y="211218"/>
                    </a:lnTo>
                    <a:lnTo>
                      <a:pt x="122593" y="207665"/>
                    </a:lnTo>
                    <a:lnTo>
                      <a:pt x="125393" y="203569"/>
                    </a:lnTo>
                    <a:lnTo>
                      <a:pt x="130270" y="200159"/>
                    </a:lnTo>
                    <a:lnTo>
                      <a:pt x="136119" y="198197"/>
                    </a:lnTo>
                    <a:lnTo>
                      <a:pt x="129841" y="197540"/>
                    </a:lnTo>
                    <a:lnTo>
                      <a:pt x="133118" y="193787"/>
                    </a:lnTo>
                    <a:lnTo>
                      <a:pt x="130918" y="189482"/>
                    </a:lnTo>
                    <a:lnTo>
                      <a:pt x="125508" y="188520"/>
                    </a:lnTo>
                    <a:lnTo>
                      <a:pt x="121698" y="185663"/>
                    </a:lnTo>
                    <a:lnTo>
                      <a:pt x="126775" y="187767"/>
                    </a:lnTo>
                    <a:lnTo>
                      <a:pt x="120564" y="184205"/>
                    </a:lnTo>
                    <a:lnTo>
                      <a:pt x="115144" y="180843"/>
                    </a:lnTo>
                    <a:lnTo>
                      <a:pt x="110391" y="180224"/>
                    </a:lnTo>
                    <a:lnTo>
                      <a:pt x="105391" y="178090"/>
                    </a:lnTo>
                    <a:lnTo>
                      <a:pt x="100542" y="177138"/>
                    </a:lnTo>
                    <a:lnTo>
                      <a:pt x="102667" y="172680"/>
                    </a:lnTo>
                    <a:lnTo>
                      <a:pt x="99266" y="169022"/>
                    </a:lnTo>
                    <a:lnTo>
                      <a:pt x="98200" y="163745"/>
                    </a:lnTo>
                    <a:lnTo>
                      <a:pt x="96952" y="159021"/>
                    </a:lnTo>
                    <a:lnTo>
                      <a:pt x="98704" y="154459"/>
                    </a:lnTo>
                    <a:lnTo>
                      <a:pt x="103219" y="156754"/>
                    </a:lnTo>
                    <a:lnTo>
                      <a:pt x="101085" y="152487"/>
                    </a:lnTo>
                    <a:lnTo>
                      <a:pt x="101591" y="147620"/>
                    </a:lnTo>
                    <a:lnTo>
                      <a:pt x="104334" y="143533"/>
                    </a:lnTo>
                    <a:lnTo>
                      <a:pt x="99866" y="141295"/>
                    </a:lnTo>
                    <a:lnTo>
                      <a:pt x="104581" y="139180"/>
                    </a:lnTo>
                    <a:lnTo>
                      <a:pt x="107668" y="134427"/>
                    </a:lnTo>
                    <a:lnTo>
                      <a:pt x="104772" y="128179"/>
                    </a:lnTo>
                    <a:lnTo>
                      <a:pt x="109867" y="130417"/>
                    </a:lnTo>
                    <a:lnTo>
                      <a:pt x="114888" y="130075"/>
                    </a:lnTo>
                    <a:lnTo>
                      <a:pt x="116487" y="124521"/>
                    </a:lnTo>
                    <a:lnTo>
                      <a:pt x="120983" y="122254"/>
                    </a:lnTo>
                    <a:lnTo>
                      <a:pt x="125765" y="119778"/>
                    </a:lnTo>
                    <a:lnTo>
                      <a:pt x="129899" y="116844"/>
                    </a:lnTo>
                    <a:lnTo>
                      <a:pt x="135080" y="116892"/>
                    </a:lnTo>
                    <a:lnTo>
                      <a:pt x="139290" y="113825"/>
                    </a:lnTo>
                    <a:lnTo>
                      <a:pt x="143300" y="111187"/>
                    </a:lnTo>
                    <a:lnTo>
                      <a:pt x="148196" y="110910"/>
                    </a:lnTo>
                    <a:lnTo>
                      <a:pt x="151254" y="106453"/>
                    </a:lnTo>
                    <a:lnTo>
                      <a:pt x="153540" y="102062"/>
                    </a:lnTo>
                    <a:lnTo>
                      <a:pt x="157540" y="98880"/>
                    </a:lnTo>
                    <a:lnTo>
                      <a:pt x="162046" y="96194"/>
                    </a:lnTo>
                    <a:lnTo>
                      <a:pt x="157836" y="92184"/>
                    </a:lnTo>
                    <a:lnTo>
                      <a:pt x="153921" y="88469"/>
                    </a:lnTo>
                    <a:lnTo>
                      <a:pt x="156607" y="84393"/>
                    </a:lnTo>
                    <a:lnTo>
                      <a:pt x="159788" y="80745"/>
                    </a:lnTo>
                    <a:lnTo>
                      <a:pt x="157159" y="76220"/>
                    </a:lnTo>
                    <a:lnTo>
                      <a:pt x="163846" y="75163"/>
                    </a:lnTo>
                    <a:lnTo>
                      <a:pt x="168151" y="72420"/>
                    </a:lnTo>
                    <a:lnTo>
                      <a:pt x="169627" y="67762"/>
                    </a:lnTo>
                    <a:lnTo>
                      <a:pt x="175390" y="67629"/>
                    </a:lnTo>
                    <a:lnTo>
                      <a:pt x="180772" y="68076"/>
                    </a:lnTo>
                    <a:lnTo>
                      <a:pt x="185668" y="66991"/>
                    </a:lnTo>
                    <a:lnTo>
                      <a:pt x="190982" y="67200"/>
                    </a:lnTo>
                    <a:lnTo>
                      <a:pt x="195936" y="67581"/>
                    </a:lnTo>
                    <a:lnTo>
                      <a:pt x="196450" y="62733"/>
                    </a:lnTo>
                    <a:lnTo>
                      <a:pt x="192459" y="59399"/>
                    </a:lnTo>
                    <a:lnTo>
                      <a:pt x="188830" y="55656"/>
                    </a:lnTo>
                    <a:lnTo>
                      <a:pt x="191249" y="51341"/>
                    </a:lnTo>
                    <a:lnTo>
                      <a:pt x="191049" y="46493"/>
                    </a:lnTo>
                    <a:lnTo>
                      <a:pt x="188335" y="42359"/>
                    </a:lnTo>
                    <a:lnTo>
                      <a:pt x="183705" y="38663"/>
                    </a:lnTo>
                    <a:lnTo>
                      <a:pt x="185924" y="33777"/>
                    </a:lnTo>
                    <a:lnTo>
                      <a:pt x="180210" y="32567"/>
                    </a:lnTo>
                    <a:lnTo>
                      <a:pt x="180353" y="27747"/>
                    </a:lnTo>
                    <a:lnTo>
                      <a:pt x="182267" y="22785"/>
                    </a:lnTo>
                    <a:lnTo>
                      <a:pt x="177600" y="20642"/>
                    </a:lnTo>
                    <a:lnTo>
                      <a:pt x="173094" y="18365"/>
                    </a:lnTo>
                    <a:lnTo>
                      <a:pt x="169656" y="14679"/>
                    </a:lnTo>
                    <a:lnTo>
                      <a:pt x="164922" y="13136"/>
                    </a:lnTo>
                    <a:lnTo>
                      <a:pt x="160093" y="11936"/>
                    </a:lnTo>
                    <a:lnTo>
                      <a:pt x="154444" y="11641"/>
                    </a:lnTo>
                    <a:lnTo>
                      <a:pt x="149692" y="9440"/>
                    </a:lnTo>
                    <a:lnTo>
                      <a:pt x="145272" y="7574"/>
                    </a:lnTo>
                    <a:lnTo>
                      <a:pt x="140719" y="4954"/>
                    </a:lnTo>
                    <a:lnTo>
                      <a:pt x="136328" y="3002"/>
                    </a:lnTo>
                    <a:lnTo>
                      <a:pt x="132337" y="192"/>
                    </a:lnTo>
                    <a:lnTo>
                      <a:pt x="121069" y="-75"/>
                    </a:lnTo>
                    <a:lnTo>
                      <a:pt x="125374" y="2392"/>
                    </a:lnTo>
                    <a:lnTo>
                      <a:pt x="124679" y="7783"/>
                    </a:lnTo>
                    <a:lnTo>
                      <a:pt x="122117" y="13527"/>
                    </a:lnTo>
                    <a:lnTo>
                      <a:pt x="105962" y="10860"/>
                    </a:lnTo>
                    <a:lnTo>
                      <a:pt x="100276" y="11069"/>
                    </a:lnTo>
                    <a:lnTo>
                      <a:pt x="92360" y="10460"/>
                    </a:lnTo>
                    <a:lnTo>
                      <a:pt x="93846" y="17441"/>
                    </a:lnTo>
                    <a:lnTo>
                      <a:pt x="90589" y="22185"/>
                    </a:lnTo>
                    <a:lnTo>
                      <a:pt x="80312" y="19099"/>
                    </a:lnTo>
                    <a:lnTo>
                      <a:pt x="75159" y="22023"/>
                    </a:lnTo>
                    <a:lnTo>
                      <a:pt x="70196" y="28852"/>
                    </a:lnTo>
                    <a:lnTo>
                      <a:pt x="64214" y="31500"/>
                    </a:lnTo>
                    <a:lnTo>
                      <a:pt x="67710" y="36815"/>
                    </a:lnTo>
                    <a:lnTo>
                      <a:pt x="66338" y="42597"/>
                    </a:lnTo>
                    <a:lnTo>
                      <a:pt x="60823" y="47702"/>
                    </a:lnTo>
                    <a:lnTo>
                      <a:pt x="55661" y="52084"/>
                    </a:lnTo>
                    <a:lnTo>
                      <a:pt x="56871" y="57075"/>
                    </a:lnTo>
                    <a:lnTo>
                      <a:pt x="49946" y="59742"/>
                    </a:lnTo>
                    <a:lnTo>
                      <a:pt x="41583" y="60180"/>
                    </a:lnTo>
                    <a:lnTo>
                      <a:pt x="43288" y="64962"/>
                    </a:lnTo>
                    <a:lnTo>
                      <a:pt x="42869" y="72820"/>
                    </a:lnTo>
                    <a:lnTo>
                      <a:pt x="41611" y="78478"/>
                    </a:lnTo>
                    <a:lnTo>
                      <a:pt x="38211" y="84069"/>
                    </a:lnTo>
                    <a:lnTo>
                      <a:pt x="32020" y="91394"/>
                    </a:lnTo>
                    <a:lnTo>
                      <a:pt x="38658" y="94899"/>
                    </a:lnTo>
                    <a:lnTo>
                      <a:pt x="40516" y="101033"/>
                    </a:lnTo>
                    <a:lnTo>
                      <a:pt x="37821" y="105081"/>
                    </a:lnTo>
                    <a:lnTo>
                      <a:pt x="30562" y="103833"/>
                    </a:lnTo>
                    <a:lnTo>
                      <a:pt x="25085" y="103185"/>
                    </a:lnTo>
                    <a:lnTo>
                      <a:pt x="16608" y="105814"/>
                    </a:lnTo>
                    <a:lnTo>
                      <a:pt x="11293" y="111425"/>
                    </a:lnTo>
                    <a:lnTo>
                      <a:pt x="9817" y="116549"/>
                    </a:lnTo>
                    <a:lnTo>
                      <a:pt x="6274" y="121083"/>
                    </a:lnTo>
                    <a:lnTo>
                      <a:pt x="10893" y="126903"/>
                    </a:lnTo>
                    <a:lnTo>
                      <a:pt x="10036" y="132370"/>
                    </a:lnTo>
                    <a:lnTo>
                      <a:pt x="13770" y="142771"/>
                    </a:lnTo>
                    <a:lnTo>
                      <a:pt x="12618" y="151268"/>
                    </a:lnTo>
                    <a:lnTo>
                      <a:pt x="14656" y="156354"/>
                    </a:lnTo>
                    <a:lnTo>
                      <a:pt x="19799" y="157907"/>
                    </a:lnTo>
                    <a:lnTo>
                      <a:pt x="24152" y="161459"/>
                    </a:lnTo>
                    <a:lnTo>
                      <a:pt x="23047" y="167117"/>
                    </a:lnTo>
                    <a:lnTo>
                      <a:pt x="15075" y="169937"/>
                    </a:lnTo>
                    <a:lnTo>
                      <a:pt x="18580" y="175985"/>
                    </a:lnTo>
                    <a:lnTo>
                      <a:pt x="22161" y="179947"/>
                    </a:lnTo>
                    <a:lnTo>
                      <a:pt x="21209" y="184862"/>
                    </a:lnTo>
                    <a:lnTo>
                      <a:pt x="21714" y="189730"/>
                    </a:lnTo>
                    <a:lnTo>
                      <a:pt x="17409" y="193502"/>
                    </a:lnTo>
                    <a:lnTo>
                      <a:pt x="10817" y="195445"/>
                    </a:lnTo>
                    <a:lnTo>
                      <a:pt x="9160" y="200274"/>
                    </a:lnTo>
                    <a:lnTo>
                      <a:pt x="11332" y="206570"/>
                    </a:lnTo>
                    <a:lnTo>
                      <a:pt x="10846" y="211742"/>
                    </a:lnTo>
                    <a:lnTo>
                      <a:pt x="9293" y="216409"/>
                    </a:lnTo>
                    <a:lnTo>
                      <a:pt x="4093" y="212304"/>
                    </a:lnTo>
                    <a:lnTo>
                      <a:pt x="-213" y="214428"/>
                    </a:lnTo>
                    <a:lnTo>
                      <a:pt x="2426" y="218562"/>
                    </a:lnTo>
                    <a:lnTo>
                      <a:pt x="3293" y="223591"/>
                    </a:lnTo>
                    <a:lnTo>
                      <a:pt x="3235" y="228458"/>
                    </a:lnTo>
                    <a:lnTo>
                      <a:pt x="8893" y="228706"/>
                    </a:lnTo>
                    <a:lnTo>
                      <a:pt x="14846" y="228830"/>
                    </a:lnTo>
                    <a:lnTo>
                      <a:pt x="13989" y="233630"/>
                    </a:lnTo>
                    <a:lnTo>
                      <a:pt x="12855" y="238507"/>
                    </a:lnTo>
                    <a:lnTo>
                      <a:pt x="12703" y="243517"/>
                    </a:lnTo>
                    <a:lnTo>
                      <a:pt x="16780" y="246299"/>
                    </a:lnTo>
                    <a:lnTo>
                      <a:pt x="17266" y="251071"/>
                    </a:lnTo>
                    <a:lnTo>
                      <a:pt x="21009" y="254376"/>
                    </a:lnTo>
                    <a:lnTo>
                      <a:pt x="24962" y="258862"/>
                    </a:lnTo>
                    <a:lnTo>
                      <a:pt x="30076" y="263167"/>
                    </a:lnTo>
                    <a:lnTo>
                      <a:pt x="32572" y="267244"/>
                    </a:lnTo>
                    <a:lnTo>
                      <a:pt x="36592" y="270397"/>
                    </a:lnTo>
                    <a:lnTo>
                      <a:pt x="31668" y="271464"/>
                    </a:lnTo>
                    <a:lnTo>
                      <a:pt x="35287" y="275502"/>
                    </a:lnTo>
                    <a:lnTo>
                      <a:pt x="29467" y="274997"/>
                    </a:lnTo>
                    <a:lnTo>
                      <a:pt x="32877" y="280246"/>
                    </a:lnTo>
                    <a:lnTo>
                      <a:pt x="36001" y="284875"/>
                    </a:lnTo>
                    <a:lnTo>
                      <a:pt x="40316" y="288475"/>
                    </a:lnTo>
                    <a:lnTo>
                      <a:pt x="39268" y="293762"/>
                    </a:lnTo>
                    <a:lnTo>
                      <a:pt x="46650" y="296438"/>
                    </a:lnTo>
                    <a:close/>
                  </a:path>
                </a:pathLst>
              </a:custGeom>
              <a:solidFill>
                <a:srgbClr val="B5E2FF"/>
              </a:solidFill>
              <a:ln w="3175" cap="flat">
                <a:solidFill>
                  <a:srgbClr val="FFFFFF"/>
                </a:solidFill>
                <a:prstDash val="solid"/>
                <a:miter/>
              </a:ln>
            </p:spPr>
            <p:txBody>
              <a:bodyPr rtlCol="0" anchor="ctr"/>
              <a:lstStyle/>
              <a:p>
                <a:endParaRPr lang="en-GB"/>
              </a:p>
            </p:txBody>
          </p:sp>
          <p:sp>
            <p:nvSpPr>
              <p:cNvPr id="218" name="Freeform: Shape 217">
                <a:extLst>
                  <a:ext uri="{FF2B5EF4-FFF2-40B4-BE49-F238E27FC236}">
                    <a16:creationId xmlns:a16="http://schemas.microsoft.com/office/drawing/2014/main" id="{5FDEF33A-B5E3-1455-1DE3-165ED5297C45}"/>
                  </a:ext>
                </a:extLst>
              </p:cNvPr>
              <p:cNvSpPr/>
              <p:nvPr/>
            </p:nvSpPr>
            <p:spPr>
              <a:xfrm>
                <a:off x="6486979" y="4610577"/>
                <a:ext cx="487366" cy="305080"/>
              </a:xfrm>
              <a:custGeom>
                <a:avLst/>
                <a:gdLst>
                  <a:gd name="connsiteX0" fmla="*/ 56861 w 84229"/>
                  <a:gd name="connsiteY0" fmla="*/ 46493 h 46567"/>
                  <a:gd name="connsiteX1" fmla="*/ 56709 w 84229"/>
                  <a:gd name="connsiteY1" fmla="*/ 41473 h 46567"/>
                  <a:gd name="connsiteX2" fmla="*/ 60052 w 84229"/>
                  <a:gd name="connsiteY2" fmla="*/ 37673 h 46567"/>
                  <a:gd name="connsiteX3" fmla="*/ 61423 w 84229"/>
                  <a:gd name="connsiteY3" fmla="*/ 32834 h 46567"/>
                  <a:gd name="connsiteX4" fmla="*/ 65995 w 84229"/>
                  <a:gd name="connsiteY4" fmla="*/ 34167 h 46567"/>
                  <a:gd name="connsiteX5" fmla="*/ 71072 w 84229"/>
                  <a:gd name="connsiteY5" fmla="*/ 34425 h 46567"/>
                  <a:gd name="connsiteX6" fmla="*/ 76330 w 84229"/>
                  <a:gd name="connsiteY6" fmla="*/ 36044 h 46567"/>
                  <a:gd name="connsiteX7" fmla="*/ 76082 w 84229"/>
                  <a:gd name="connsiteY7" fmla="*/ 31205 h 46567"/>
                  <a:gd name="connsiteX8" fmla="*/ 79464 w 84229"/>
                  <a:gd name="connsiteY8" fmla="*/ 27452 h 46567"/>
                  <a:gd name="connsiteX9" fmla="*/ 83874 w 84229"/>
                  <a:gd name="connsiteY9" fmla="*/ 29653 h 46567"/>
                  <a:gd name="connsiteX10" fmla="*/ 82712 w 84229"/>
                  <a:gd name="connsiteY10" fmla="*/ 24957 h 46567"/>
                  <a:gd name="connsiteX11" fmla="*/ 84017 w 84229"/>
                  <a:gd name="connsiteY11" fmla="*/ 20289 h 46567"/>
                  <a:gd name="connsiteX12" fmla="*/ 79254 w 84229"/>
                  <a:gd name="connsiteY12" fmla="*/ 20690 h 46567"/>
                  <a:gd name="connsiteX13" fmla="*/ 74310 w 84229"/>
                  <a:gd name="connsiteY13" fmla="*/ 20994 h 46567"/>
                  <a:gd name="connsiteX14" fmla="*/ 70358 w 84229"/>
                  <a:gd name="connsiteY14" fmla="*/ 17918 h 46567"/>
                  <a:gd name="connsiteX15" fmla="*/ 64528 w 84229"/>
                  <a:gd name="connsiteY15" fmla="*/ 17499 h 46567"/>
                  <a:gd name="connsiteX16" fmla="*/ 65357 w 84229"/>
                  <a:gd name="connsiteY16" fmla="*/ 12431 h 46567"/>
                  <a:gd name="connsiteX17" fmla="*/ 67290 w 84229"/>
                  <a:gd name="connsiteY17" fmla="*/ 8031 h 46567"/>
                  <a:gd name="connsiteX18" fmla="*/ 61366 w 84229"/>
                  <a:gd name="connsiteY18" fmla="*/ 4030 h 46567"/>
                  <a:gd name="connsiteX19" fmla="*/ 56594 w 84229"/>
                  <a:gd name="connsiteY19" fmla="*/ 2887 h 46567"/>
                  <a:gd name="connsiteX20" fmla="*/ 51136 w 84229"/>
                  <a:gd name="connsiteY20" fmla="*/ 1887 h 46567"/>
                  <a:gd name="connsiteX21" fmla="*/ 46431 w 84229"/>
                  <a:gd name="connsiteY21" fmla="*/ -75 h 46567"/>
                  <a:gd name="connsiteX22" fmla="*/ 47069 w 84229"/>
                  <a:gd name="connsiteY22" fmla="*/ 4754 h 46567"/>
                  <a:gd name="connsiteX23" fmla="*/ 41983 w 84229"/>
                  <a:gd name="connsiteY23" fmla="*/ 5230 h 46567"/>
                  <a:gd name="connsiteX24" fmla="*/ 36916 w 84229"/>
                  <a:gd name="connsiteY24" fmla="*/ 5497 h 46567"/>
                  <a:gd name="connsiteX25" fmla="*/ 31839 w 84229"/>
                  <a:gd name="connsiteY25" fmla="*/ 5678 h 46567"/>
                  <a:gd name="connsiteX26" fmla="*/ 26391 w 84229"/>
                  <a:gd name="connsiteY26" fmla="*/ 6050 h 46567"/>
                  <a:gd name="connsiteX27" fmla="*/ 22037 w 84229"/>
                  <a:gd name="connsiteY27" fmla="*/ 8640 h 46567"/>
                  <a:gd name="connsiteX28" fmla="*/ 17361 w 84229"/>
                  <a:gd name="connsiteY28" fmla="*/ 7002 h 46567"/>
                  <a:gd name="connsiteX29" fmla="*/ 16751 w 84229"/>
                  <a:gd name="connsiteY29" fmla="*/ 11812 h 46567"/>
                  <a:gd name="connsiteX30" fmla="*/ 13179 w 84229"/>
                  <a:gd name="connsiteY30" fmla="*/ 15737 h 46567"/>
                  <a:gd name="connsiteX31" fmla="*/ 9303 w 84229"/>
                  <a:gd name="connsiteY31" fmla="*/ 18899 h 46567"/>
                  <a:gd name="connsiteX32" fmla="*/ 6502 w 84229"/>
                  <a:gd name="connsiteY32" fmla="*/ 23004 h 46567"/>
                  <a:gd name="connsiteX33" fmla="*/ 3140 w 84229"/>
                  <a:gd name="connsiteY33" fmla="*/ 26500 h 46567"/>
                  <a:gd name="connsiteX34" fmla="*/ -213 w 84229"/>
                  <a:gd name="connsiteY34" fmla="*/ 31443 h 46567"/>
                  <a:gd name="connsiteX35" fmla="*/ 711 w 84229"/>
                  <a:gd name="connsiteY35" fmla="*/ 36282 h 46567"/>
                  <a:gd name="connsiteX36" fmla="*/ 4293 w 84229"/>
                  <a:gd name="connsiteY36" fmla="*/ 33053 h 46567"/>
                  <a:gd name="connsiteX37" fmla="*/ 11303 w 84229"/>
                  <a:gd name="connsiteY37" fmla="*/ 31567 h 46567"/>
                  <a:gd name="connsiteX38" fmla="*/ 14513 w 84229"/>
                  <a:gd name="connsiteY38" fmla="*/ 35187 h 46567"/>
                  <a:gd name="connsiteX39" fmla="*/ 15799 w 84229"/>
                  <a:gd name="connsiteY39" fmla="*/ 40044 h 46567"/>
                  <a:gd name="connsiteX40" fmla="*/ 18809 w 84229"/>
                  <a:gd name="connsiteY40" fmla="*/ 43873 h 46567"/>
                  <a:gd name="connsiteX41" fmla="*/ 23856 w 84229"/>
                  <a:gd name="connsiteY41" fmla="*/ 44359 h 46567"/>
                  <a:gd name="connsiteX42" fmla="*/ 28534 w 84229"/>
                  <a:gd name="connsiteY42" fmla="*/ 43092 h 46567"/>
                  <a:gd name="connsiteX43" fmla="*/ 33268 w 84229"/>
                  <a:gd name="connsiteY43" fmla="*/ 44102 h 46567"/>
                  <a:gd name="connsiteX44" fmla="*/ 37811 w 84229"/>
                  <a:gd name="connsiteY44" fmla="*/ 41149 h 46567"/>
                  <a:gd name="connsiteX45" fmla="*/ 38687 w 84229"/>
                  <a:gd name="connsiteY45" fmla="*/ 36120 h 46567"/>
                  <a:gd name="connsiteX46" fmla="*/ 42936 w 84229"/>
                  <a:gd name="connsiteY46" fmla="*/ 33377 h 46567"/>
                  <a:gd name="connsiteX47" fmla="*/ 46431 w 84229"/>
                  <a:gd name="connsiteY47" fmla="*/ 36834 h 46567"/>
                  <a:gd name="connsiteX48" fmla="*/ 50336 w 84229"/>
                  <a:gd name="connsiteY48" fmla="*/ 39682 h 46567"/>
                  <a:gd name="connsiteX49" fmla="*/ 53994 w 84229"/>
                  <a:gd name="connsiteY49" fmla="*/ 43064 h 4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4229" h="46567">
                    <a:moveTo>
                      <a:pt x="56861" y="46493"/>
                    </a:moveTo>
                    <a:lnTo>
                      <a:pt x="56709" y="41473"/>
                    </a:lnTo>
                    <a:lnTo>
                      <a:pt x="60052" y="37673"/>
                    </a:lnTo>
                    <a:lnTo>
                      <a:pt x="61423" y="32834"/>
                    </a:lnTo>
                    <a:lnTo>
                      <a:pt x="65995" y="34167"/>
                    </a:lnTo>
                    <a:lnTo>
                      <a:pt x="71072" y="34425"/>
                    </a:lnTo>
                    <a:lnTo>
                      <a:pt x="76330" y="36044"/>
                    </a:lnTo>
                    <a:lnTo>
                      <a:pt x="76082" y="31205"/>
                    </a:lnTo>
                    <a:lnTo>
                      <a:pt x="79464" y="27452"/>
                    </a:lnTo>
                    <a:lnTo>
                      <a:pt x="83874" y="29653"/>
                    </a:lnTo>
                    <a:lnTo>
                      <a:pt x="82712" y="24957"/>
                    </a:lnTo>
                    <a:lnTo>
                      <a:pt x="84017" y="20289"/>
                    </a:lnTo>
                    <a:lnTo>
                      <a:pt x="79254" y="20690"/>
                    </a:lnTo>
                    <a:lnTo>
                      <a:pt x="74310" y="20994"/>
                    </a:lnTo>
                    <a:lnTo>
                      <a:pt x="70358" y="17918"/>
                    </a:lnTo>
                    <a:lnTo>
                      <a:pt x="64528" y="17499"/>
                    </a:lnTo>
                    <a:lnTo>
                      <a:pt x="65357" y="12431"/>
                    </a:lnTo>
                    <a:lnTo>
                      <a:pt x="67290" y="8031"/>
                    </a:lnTo>
                    <a:lnTo>
                      <a:pt x="61366" y="4030"/>
                    </a:lnTo>
                    <a:lnTo>
                      <a:pt x="56594" y="2887"/>
                    </a:lnTo>
                    <a:lnTo>
                      <a:pt x="51136" y="1887"/>
                    </a:lnTo>
                    <a:lnTo>
                      <a:pt x="46431" y="-75"/>
                    </a:lnTo>
                    <a:lnTo>
                      <a:pt x="47069" y="4754"/>
                    </a:lnTo>
                    <a:lnTo>
                      <a:pt x="41983" y="5230"/>
                    </a:lnTo>
                    <a:lnTo>
                      <a:pt x="36916" y="5497"/>
                    </a:lnTo>
                    <a:lnTo>
                      <a:pt x="31839" y="5678"/>
                    </a:lnTo>
                    <a:lnTo>
                      <a:pt x="26391" y="6050"/>
                    </a:lnTo>
                    <a:lnTo>
                      <a:pt x="22037" y="8640"/>
                    </a:lnTo>
                    <a:lnTo>
                      <a:pt x="17361" y="7002"/>
                    </a:lnTo>
                    <a:lnTo>
                      <a:pt x="16751" y="11812"/>
                    </a:lnTo>
                    <a:lnTo>
                      <a:pt x="13179" y="15737"/>
                    </a:lnTo>
                    <a:lnTo>
                      <a:pt x="9303" y="18899"/>
                    </a:lnTo>
                    <a:lnTo>
                      <a:pt x="6502" y="23004"/>
                    </a:lnTo>
                    <a:lnTo>
                      <a:pt x="3140" y="26500"/>
                    </a:lnTo>
                    <a:lnTo>
                      <a:pt x="-213" y="31443"/>
                    </a:lnTo>
                    <a:lnTo>
                      <a:pt x="711" y="36282"/>
                    </a:lnTo>
                    <a:lnTo>
                      <a:pt x="4293" y="33053"/>
                    </a:lnTo>
                    <a:lnTo>
                      <a:pt x="11303" y="31567"/>
                    </a:lnTo>
                    <a:lnTo>
                      <a:pt x="14513" y="35187"/>
                    </a:lnTo>
                    <a:lnTo>
                      <a:pt x="15799" y="40044"/>
                    </a:lnTo>
                    <a:lnTo>
                      <a:pt x="18809" y="43873"/>
                    </a:lnTo>
                    <a:lnTo>
                      <a:pt x="23856" y="44359"/>
                    </a:lnTo>
                    <a:lnTo>
                      <a:pt x="28534" y="43092"/>
                    </a:lnTo>
                    <a:lnTo>
                      <a:pt x="33268" y="44102"/>
                    </a:lnTo>
                    <a:lnTo>
                      <a:pt x="37811" y="41149"/>
                    </a:lnTo>
                    <a:lnTo>
                      <a:pt x="38687" y="36120"/>
                    </a:lnTo>
                    <a:lnTo>
                      <a:pt x="42936" y="33377"/>
                    </a:lnTo>
                    <a:lnTo>
                      <a:pt x="46431" y="36834"/>
                    </a:lnTo>
                    <a:lnTo>
                      <a:pt x="50336" y="39682"/>
                    </a:lnTo>
                    <a:lnTo>
                      <a:pt x="53994" y="43064"/>
                    </a:lnTo>
                    <a:close/>
                  </a:path>
                </a:pathLst>
              </a:custGeom>
              <a:solidFill>
                <a:srgbClr val="B5E2FF"/>
              </a:solidFill>
              <a:ln w="3175" cap="flat">
                <a:solidFill>
                  <a:srgbClr val="FFFFFF"/>
                </a:solidFill>
                <a:prstDash val="solid"/>
                <a:miter/>
              </a:ln>
            </p:spPr>
            <p:txBody>
              <a:bodyPr rtlCol="0" anchor="ctr"/>
              <a:lstStyle/>
              <a:p>
                <a:endParaRPr lang="en-GB"/>
              </a:p>
            </p:txBody>
          </p:sp>
          <p:sp>
            <p:nvSpPr>
              <p:cNvPr id="219" name="Freeform: Shape 218">
                <a:extLst>
                  <a:ext uri="{FF2B5EF4-FFF2-40B4-BE49-F238E27FC236}">
                    <a16:creationId xmlns:a16="http://schemas.microsoft.com/office/drawing/2014/main" id="{CD725CBB-23EE-E3A9-E1B1-B113E4B0A3E8}"/>
                  </a:ext>
                </a:extLst>
              </p:cNvPr>
              <p:cNvSpPr/>
              <p:nvPr/>
            </p:nvSpPr>
            <p:spPr>
              <a:xfrm>
                <a:off x="8776574" y="5495874"/>
                <a:ext cx="2259327" cy="986261"/>
              </a:xfrm>
              <a:custGeom>
                <a:avLst/>
                <a:gdLst>
                  <a:gd name="connsiteX0" fmla="*/ 8693 w 390467"/>
                  <a:gd name="connsiteY0" fmla="*/ 48636 h 150542"/>
                  <a:gd name="connsiteX1" fmla="*/ 12160 w 390467"/>
                  <a:gd name="connsiteY1" fmla="*/ 45131 h 150542"/>
                  <a:gd name="connsiteX2" fmla="*/ 16055 w 390467"/>
                  <a:gd name="connsiteY2" fmla="*/ 42149 h 150542"/>
                  <a:gd name="connsiteX3" fmla="*/ 19665 w 390467"/>
                  <a:gd name="connsiteY3" fmla="*/ 38187 h 150542"/>
                  <a:gd name="connsiteX4" fmla="*/ 24885 w 390467"/>
                  <a:gd name="connsiteY4" fmla="*/ 35510 h 150542"/>
                  <a:gd name="connsiteX5" fmla="*/ 29457 w 390467"/>
                  <a:gd name="connsiteY5" fmla="*/ 33081 h 150542"/>
                  <a:gd name="connsiteX6" fmla="*/ 32410 w 390467"/>
                  <a:gd name="connsiteY6" fmla="*/ 26557 h 150542"/>
                  <a:gd name="connsiteX7" fmla="*/ 37601 w 390467"/>
                  <a:gd name="connsiteY7" fmla="*/ 25709 h 150542"/>
                  <a:gd name="connsiteX8" fmla="*/ 42335 w 390467"/>
                  <a:gd name="connsiteY8" fmla="*/ 24995 h 150542"/>
                  <a:gd name="connsiteX9" fmla="*/ 48288 w 390467"/>
                  <a:gd name="connsiteY9" fmla="*/ 24728 h 150542"/>
                  <a:gd name="connsiteX10" fmla="*/ 53098 w 390467"/>
                  <a:gd name="connsiteY10" fmla="*/ 26271 h 150542"/>
                  <a:gd name="connsiteX11" fmla="*/ 57937 w 390467"/>
                  <a:gd name="connsiteY11" fmla="*/ 26909 h 150542"/>
                  <a:gd name="connsiteX12" fmla="*/ 62185 w 390467"/>
                  <a:gd name="connsiteY12" fmla="*/ 24433 h 150542"/>
                  <a:gd name="connsiteX13" fmla="*/ 56223 w 390467"/>
                  <a:gd name="connsiteY13" fmla="*/ 18489 h 150542"/>
                  <a:gd name="connsiteX14" fmla="*/ 45688 w 390467"/>
                  <a:gd name="connsiteY14" fmla="*/ 14069 h 150542"/>
                  <a:gd name="connsiteX15" fmla="*/ 41963 w 390467"/>
                  <a:gd name="connsiteY15" fmla="*/ 10850 h 150542"/>
                  <a:gd name="connsiteX16" fmla="*/ 39487 w 390467"/>
                  <a:gd name="connsiteY16" fmla="*/ 6564 h 150542"/>
                  <a:gd name="connsiteX17" fmla="*/ 37049 w 390467"/>
                  <a:gd name="connsiteY17" fmla="*/ 2459 h 150542"/>
                  <a:gd name="connsiteX18" fmla="*/ 32352 w 390467"/>
                  <a:gd name="connsiteY18" fmla="*/ 3268 h 150542"/>
                  <a:gd name="connsiteX19" fmla="*/ 27619 w 390467"/>
                  <a:gd name="connsiteY19" fmla="*/ 2544 h 150542"/>
                  <a:gd name="connsiteX20" fmla="*/ 23390 w 390467"/>
                  <a:gd name="connsiteY20" fmla="*/ -75 h 150542"/>
                  <a:gd name="connsiteX21" fmla="*/ 18837 w 390467"/>
                  <a:gd name="connsiteY21" fmla="*/ 1411 h 150542"/>
                  <a:gd name="connsiteX22" fmla="*/ 14322 w 390467"/>
                  <a:gd name="connsiteY22" fmla="*/ 3211 h 150542"/>
                  <a:gd name="connsiteX23" fmla="*/ 10740 w 390467"/>
                  <a:gd name="connsiteY23" fmla="*/ 6478 h 150542"/>
                  <a:gd name="connsiteX24" fmla="*/ 11150 w 390467"/>
                  <a:gd name="connsiteY24" fmla="*/ 11288 h 150542"/>
                  <a:gd name="connsiteX25" fmla="*/ 13302 w 390467"/>
                  <a:gd name="connsiteY25" fmla="*/ 15651 h 150542"/>
                  <a:gd name="connsiteX26" fmla="*/ 10303 w 390467"/>
                  <a:gd name="connsiteY26" fmla="*/ 19461 h 150542"/>
                  <a:gd name="connsiteX27" fmla="*/ 8426 w 390467"/>
                  <a:gd name="connsiteY27" fmla="*/ 24090 h 150542"/>
                  <a:gd name="connsiteX28" fmla="*/ 7768 w 390467"/>
                  <a:gd name="connsiteY28" fmla="*/ 28929 h 150542"/>
                  <a:gd name="connsiteX29" fmla="*/ 4644 w 390467"/>
                  <a:gd name="connsiteY29" fmla="*/ 32615 h 150542"/>
                  <a:gd name="connsiteX30" fmla="*/ 10102 w 390467"/>
                  <a:gd name="connsiteY30" fmla="*/ 35910 h 150542"/>
                  <a:gd name="connsiteX31" fmla="*/ 15322 w 390467"/>
                  <a:gd name="connsiteY31" fmla="*/ 34910 h 150542"/>
                  <a:gd name="connsiteX32" fmla="*/ 20094 w 390467"/>
                  <a:gd name="connsiteY32" fmla="*/ 35625 h 150542"/>
                  <a:gd name="connsiteX33" fmla="*/ 13474 w 390467"/>
                  <a:gd name="connsiteY33" fmla="*/ 39358 h 150542"/>
                  <a:gd name="connsiteX34" fmla="*/ 9131 w 390467"/>
                  <a:gd name="connsiteY34" fmla="*/ 42425 h 150542"/>
                  <a:gd name="connsiteX35" fmla="*/ 9007 w 390467"/>
                  <a:gd name="connsiteY35" fmla="*/ 47779 h 150542"/>
                  <a:gd name="connsiteX36" fmla="*/ -213 w 390467"/>
                  <a:gd name="connsiteY36" fmla="*/ 47607 h 150542"/>
                  <a:gd name="connsiteX37" fmla="*/ 5245 w 390467"/>
                  <a:gd name="connsiteY37" fmla="*/ 46473 h 150542"/>
                  <a:gd name="connsiteX38" fmla="*/ 472 w 390467"/>
                  <a:gd name="connsiteY38" fmla="*/ 44540 h 150542"/>
                  <a:gd name="connsiteX39" fmla="*/ 221538 w 390467"/>
                  <a:gd name="connsiteY39" fmla="*/ 150467 h 150542"/>
                  <a:gd name="connsiteX40" fmla="*/ 223395 w 390467"/>
                  <a:gd name="connsiteY40" fmla="*/ 146067 h 150542"/>
                  <a:gd name="connsiteX41" fmla="*/ 224967 w 390467"/>
                  <a:gd name="connsiteY41" fmla="*/ 141485 h 150542"/>
                  <a:gd name="connsiteX42" fmla="*/ 229730 w 390467"/>
                  <a:gd name="connsiteY42" fmla="*/ 140542 h 150542"/>
                  <a:gd name="connsiteX43" fmla="*/ 227825 w 390467"/>
                  <a:gd name="connsiteY43" fmla="*/ 136028 h 150542"/>
                  <a:gd name="connsiteX44" fmla="*/ 227034 w 390467"/>
                  <a:gd name="connsiteY44" fmla="*/ 130198 h 150542"/>
                  <a:gd name="connsiteX45" fmla="*/ 230063 w 390467"/>
                  <a:gd name="connsiteY45" fmla="*/ 126369 h 150542"/>
                  <a:gd name="connsiteX46" fmla="*/ 235006 w 390467"/>
                  <a:gd name="connsiteY46" fmla="*/ 127722 h 150542"/>
                  <a:gd name="connsiteX47" fmla="*/ 239160 w 390467"/>
                  <a:gd name="connsiteY47" fmla="*/ 130208 h 150542"/>
                  <a:gd name="connsiteX48" fmla="*/ 245484 w 390467"/>
                  <a:gd name="connsiteY48" fmla="*/ 130417 h 150542"/>
                  <a:gd name="connsiteX49" fmla="*/ 249999 w 390467"/>
                  <a:gd name="connsiteY49" fmla="*/ 127989 h 150542"/>
                  <a:gd name="connsiteX50" fmla="*/ 254514 w 390467"/>
                  <a:gd name="connsiteY50" fmla="*/ 126322 h 150542"/>
                  <a:gd name="connsiteX51" fmla="*/ 259267 w 390467"/>
                  <a:gd name="connsiteY51" fmla="*/ 124236 h 150542"/>
                  <a:gd name="connsiteX52" fmla="*/ 266353 w 390467"/>
                  <a:gd name="connsiteY52" fmla="*/ 125741 h 150542"/>
                  <a:gd name="connsiteX53" fmla="*/ 270392 w 390467"/>
                  <a:gd name="connsiteY53" fmla="*/ 128941 h 150542"/>
                  <a:gd name="connsiteX54" fmla="*/ 276278 w 390467"/>
                  <a:gd name="connsiteY54" fmla="*/ 128970 h 150542"/>
                  <a:gd name="connsiteX55" fmla="*/ 281670 w 390467"/>
                  <a:gd name="connsiteY55" fmla="*/ 129751 h 150542"/>
                  <a:gd name="connsiteX56" fmla="*/ 286642 w 390467"/>
                  <a:gd name="connsiteY56" fmla="*/ 128960 h 150542"/>
                  <a:gd name="connsiteX57" fmla="*/ 292242 w 390467"/>
                  <a:gd name="connsiteY57" fmla="*/ 127874 h 150542"/>
                  <a:gd name="connsiteX58" fmla="*/ 296633 w 390467"/>
                  <a:gd name="connsiteY58" fmla="*/ 125798 h 150542"/>
                  <a:gd name="connsiteX59" fmla="*/ 301005 w 390467"/>
                  <a:gd name="connsiteY59" fmla="*/ 123712 h 150542"/>
                  <a:gd name="connsiteX60" fmla="*/ 305596 w 390467"/>
                  <a:gd name="connsiteY60" fmla="*/ 121350 h 150542"/>
                  <a:gd name="connsiteX61" fmla="*/ 309921 w 390467"/>
                  <a:gd name="connsiteY61" fmla="*/ 119025 h 150542"/>
                  <a:gd name="connsiteX62" fmla="*/ 315036 w 390467"/>
                  <a:gd name="connsiteY62" fmla="*/ 119245 h 150542"/>
                  <a:gd name="connsiteX63" fmla="*/ 320198 w 390467"/>
                  <a:gd name="connsiteY63" fmla="*/ 120111 h 150542"/>
                  <a:gd name="connsiteX64" fmla="*/ 325399 w 390467"/>
                  <a:gd name="connsiteY64" fmla="*/ 120035 h 150542"/>
                  <a:gd name="connsiteX65" fmla="*/ 330714 w 390467"/>
                  <a:gd name="connsiteY65" fmla="*/ 118949 h 150542"/>
                  <a:gd name="connsiteX66" fmla="*/ 335390 w 390467"/>
                  <a:gd name="connsiteY66" fmla="*/ 117625 h 150542"/>
                  <a:gd name="connsiteX67" fmla="*/ 339687 w 390467"/>
                  <a:gd name="connsiteY67" fmla="*/ 115473 h 150542"/>
                  <a:gd name="connsiteX68" fmla="*/ 342668 w 390467"/>
                  <a:gd name="connsiteY68" fmla="*/ 119197 h 150542"/>
                  <a:gd name="connsiteX69" fmla="*/ 347049 w 390467"/>
                  <a:gd name="connsiteY69" fmla="*/ 117073 h 150542"/>
                  <a:gd name="connsiteX70" fmla="*/ 349773 w 390467"/>
                  <a:gd name="connsiteY70" fmla="*/ 112958 h 150542"/>
                  <a:gd name="connsiteX71" fmla="*/ 354450 w 390467"/>
                  <a:gd name="connsiteY71" fmla="*/ 114034 h 150542"/>
                  <a:gd name="connsiteX72" fmla="*/ 360736 w 390467"/>
                  <a:gd name="connsiteY72" fmla="*/ 114606 h 150542"/>
                  <a:gd name="connsiteX73" fmla="*/ 365471 w 390467"/>
                  <a:gd name="connsiteY73" fmla="*/ 116035 h 150542"/>
                  <a:gd name="connsiteX74" fmla="*/ 370785 w 390467"/>
                  <a:gd name="connsiteY74" fmla="*/ 116492 h 150542"/>
                  <a:gd name="connsiteX75" fmla="*/ 375062 w 390467"/>
                  <a:gd name="connsiteY75" fmla="*/ 114177 h 150542"/>
                  <a:gd name="connsiteX76" fmla="*/ 380120 w 390467"/>
                  <a:gd name="connsiteY76" fmla="*/ 115978 h 150542"/>
                  <a:gd name="connsiteX77" fmla="*/ 380987 w 390467"/>
                  <a:gd name="connsiteY77" fmla="*/ 121969 h 150542"/>
                  <a:gd name="connsiteX78" fmla="*/ 385292 w 390467"/>
                  <a:gd name="connsiteY78" fmla="*/ 119902 h 150542"/>
                  <a:gd name="connsiteX79" fmla="*/ 390254 w 390467"/>
                  <a:gd name="connsiteY79" fmla="*/ 118054 h 150542"/>
                  <a:gd name="connsiteX80" fmla="*/ 388759 w 390467"/>
                  <a:gd name="connsiteY80" fmla="*/ 112987 h 150542"/>
                  <a:gd name="connsiteX81" fmla="*/ 385854 w 390467"/>
                  <a:gd name="connsiteY81" fmla="*/ 109005 h 150542"/>
                  <a:gd name="connsiteX82" fmla="*/ 384949 w 390467"/>
                  <a:gd name="connsiteY82" fmla="*/ 104252 h 150542"/>
                  <a:gd name="connsiteX83" fmla="*/ 380434 w 390467"/>
                  <a:gd name="connsiteY83" fmla="*/ 102300 h 150542"/>
                  <a:gd name="connsiteX84" fmla="*/ 376805 w 390467"/>
                  <a:gd name="connsiteY84" fmla="*/ 99147 h 150542"/>
                  <a:gd name="connsiteX85" fmla="*/ 378796 w 390467"/>
                  <a:gd name="connsiteY85" fmla="*/ 94651 h 150542"/>
                  <a:gd name="connsiteX86" fmla="*/ 380368 w 390467"/>
                  <a:gd name="connsiteY86" fmla="*/ 90070 h 150542"/>
                  <a:gd name="connsiteX87" fmla="*/ 376262 w 390467"/>
                  <a:gd name="connsiteY87" fmla="*/ 87555 h 150542"/>
                  <a:gd name="connsiteX88" fmla="*/ 375205 w 390467"/>
                  <a:gd name="connsiteY88" fmla="*/ 82678 h 150542"/>
                  <a:gd name="connsiteX89" fmla="*/ 374376 w 390467"/>
                  <a:gd name="connsiteY89" fmla="*/ 77868 h 150542"/>
                  <a:gd name="connsiteX90" fmla="*/ 371214 w 390467"/>
                  <a:gd name="connsiteY90" fmla="*/ 74249 h 150542"/>
                  <a:gd name="connsiteX91" fmla="*/ 369776 w 390467"/>
                  <a:gd name="connsiteY91" fmla="*/ 69524 h 150542"/>
                  <a:gd name="connsiteX92" fmla="*/ 367299 w 390467"/>
                  <a:gd name="connsiteY92" fmla="*/ 65390 h 150542"/>
                  <a:gd name="connsiteX93" fmla="*/ 372062 w 390467"/>
                  <a:gd name="connsiteY93" fmla="*/ 64914 h 150542"/>
                  <a:gd name="connsiteX94" fmla="*/ 373881 w 390467"/>
                  <a:gd name="connsiteY94" fmla="*/ 60351 h 150542"/>
                  <a:gd name="connsiteX95" fmla="*/ 376167 w 390467"/>
                  <a:gd name="connsiteY95" fmla="*/ 55760 h 150542"/>
                  <a:gd name="connsiteX96" fmla="*/ 380977 w 390467"/>
                  <a:gd name="connsiteY96" fmla="*/ 58351 h 150542"/>
                  <a:gd name="connsiteX97" fmla="*/ 377539 w 390467"/>
                  <a:gd name="connsiteY97" fmla="*/ 54894 h 150542"/>
                  <a:gd name="connsiteX98" fmla="*/ 374043 w 390467"/>
                  <a:gd name="connsiteY98" fmla="*/ 51522 h 150542"/>
                  <a:gd name="connsiteX99" fmla="*/ 369433 w 390467"/>
                  <a:gd name="connsiteY99" fmla="*/ 49074 h 150542"/>
                  <a:gd name="connsiteX100" fmla="*/ 364042 w 390467"/>
                  <a:gd name="connsiteY100" fmla="*/ 49350 h 150542"/>
                  <a:gd name="connsiteX101" fmla="*/ 358813 w 390467"/>
                  <a:gd name="connsiteY101" fmla="*/ 48197 h 150542"/>
                  <a:gd name="connsiteX102" fmla="*/ 355793 w 390467"/>
                  <a:gd name="connsiteY102" fmla="*/ 44502 h 150542"/>
                  <a:gd name="connsiteX103" fmla="*/ 354022 w 390467"/>
                  <a:gd name="connsiteY103" fmla="*/ 40044 h 150542"/>
                  <a:gd name="connsiteX104" fmla="*/ 354860 w 390467"/>
                  <a:gd name="connsiteY104" fmla="*/ 35348 h 150542"/>
                  <a:gd name="connsiteX105" fmla="*/ 353974 w 390467"/>
                  <a:gd name="connsiteY105" fmla="*/ 30491 h 150542"/>
                  <a:gd name="connsiteX106" fmla="*/ 350564 w 390467"/>
                  <a:gd name="connsiteY106" fmla="*/ 26290 h 150542"/>
                  <a:gd name="connsiteX107" fmla="*/ 346868 w 390467"/>
                  <a:gd name="connsiteY107" fmla="*/ 21832 h 150542"/>
                  <a:gd name="connsiteX108" fmla="*/ 341953 w 390467"/>
                  <a:gd name="connsiteY108" fmla="*/ 20537 h 150542"/>
                  <a:gd name="connsiteX109" fmla="*/ 338048 w 390467"/>
                  <a:gd name="connsiteY109" fmla="*/ 17184 h 150542"/>
                  <a:gd name="connsiteX110" fmla="*/ 334267 w 390467"/>
                  <a:gd name="connsiteY110" fmla="*/ 14127 h 150542"/>
                  <a:gd name="connsiteX111" fmla="*/ 329780 w 390467"/>
                  <a:gd name="connsiteY111" fmla="*/ 11898 h 150542"/>
                  <a:gd name="connsiteX112" fmla="*/ 326780 w 390467"/>
                  <a:gd name="connsiteY112" fmla="*/ 15679 h 150542"/>
                  <a:gd name="connsiteX113" fmla="*/ 322037 w 390467"/>
                  <a:gd name="connsiteY113" fmla="*/ 14327 h 150542"/>
                  <a:gd name="connsiteX114" fmla="*/ 317055 w 390467"/>
                  <a:gd name="connsiteY114" fmla="*/ 14136 h 150542"/>
                  <a:gd name="connsiteX115" fmla="*/ 312226 w 390467"/>
                  <a:gd name="connsiteY115" fmla="*/ 14889 h 150542"/>
                  <a:gd name="connsiteX116" fmla="*/ 306854 w 390467"/>
                  <a:gd name="connsiteY116" fmla="*/ 15070 h 150542"/>
                  <a:gd name="connsiteX117" fmla="*/ 302949 w 390467"/>
                  <a:gd name="connsiteY117" fmla="*/ 18280 h 150542"/>
                  <a:gd name="connsiteX118" fmla="*/ 298576 w 390467"/>
                  <a:gd name="connsiteY118" fmla="*/ 21271 h 150542"/>
                  <a:gd name="connsiteX119" fmla="*/ 293490 w 390467"/>
                  <a:gd name="connsiteY119" fmla="*/ 23890 h 150542"/>
                  <a:gd name="connsiteX120" fmla="*/ 288508 w 390467"/>
                  <a:gd name="connsiteY120" fmla="*/ 25328 h 150542"/>
                  <a:gd name="connsiteX121" fmla="*/ 283698 w 390467"/>
                  <a:gd name="connsiteY121" fmla="*/ 27976 h 150542"/>
                  <a:gd name="connsiteX122" fmla="*/ 277212 w 390467"/>
                  <a:gd name="connsiteY122" fmla="*/ 27062 h 150542"/>
                  <a:gd name="connsiteX123" fmla="*/ 271059 w 390467"/>
                  <a:gd name="connsiteY123" fmla="*/ 25366 h 150542"/>
                  <a:gd name="connsiteX124" fmla="*/ 265696 w 390467"/>
                  <a:gd name="connsiteY124" fmla="*/ 24709 h 150542"/>
                  <a:gd name="connsiteX125" fmla="*/ 260934 w 390467"/>
                  <a:gd name="connsiteY125" fmla="*/ 25090 h 150542"/>
                  <a:gd name="connsiteX126" fmla="*/ 255362 w 390467"/>
                  <a:gd name="connsiteY126" fmla="*/ 26519 h 150542"/>
                  <a:gd name="connsiteX127" fmla="*/ 248046 w 390467"/>
                  <a:gd name="connsiteY127" fmla="*/ 27862 h 150542"/>
                  <a:gd name="connsiteX128" fmla="*/ 242351 w 390467"/>
                  <a:gd name="connsiteY128" fmla="*/ 26919 h 150542"/>
                  <a:gd name="connsiteX129" fmla="*/ 237378 w 390467"/>
                  <a:gd name="connsiteY129" fmla="*/ 25595 h 150542"/>
                  <a:gd name="connsiteX130" fmla="*/ 233226 w 390467"/>
                  <a:gd name="connsiteY130" fmla="*/ 22871 h 150542"/>
                  <a:gd name="connsiteX131" fmla="*/ 227586 w 390467"/>
                  <a:gd name="connsiteY131" fmla="*/ 23433 h 150542"/>
                  <a:gd name="connsiteX132" fmla="*/ 221643 w 390467"/>
                  <a:gd name="connsiteY132" fmla="*/ 22299 h 150542"/>
                  <a:gd name="connsiteX133" fmla="*/ 216166 w 390467"/>
                  <a:gd name="connsiteY133" fmla="*/ 17765 h 150542"/>
                  <a:gd name="connsiteX134" fmla="*/ 211061 w 390467"/>
                  <a:gd name="connsiteY134" fmla="*/ 18061 h 150542"/>
                  <a:gd name="connsiteX135" fmla="*/ 206155 w 390467"/>
                  <a:gd name="connsiteY135" fmla="*/ 18689 h 150542"/>
                  <a:gd name="connsiteX136" fmla="*/ 201612 w 390467"/>
                  <a:gd name="connsiteY136" fmla="*/ 15251 h 150542"/>
                  <a:gd name="connsiteX137" fmla="*/ 199554 w 390467"/>
                  <a:gd name="connsiteY137" fmla="*/ 10050 h 150542"/>
                  <a:gd name="connsiteX138" fmla="*/ 193916 w 390467"/>
                  <a:gd name="connsiteY138" fmla="*/ 9860 h 150542"/>
                  <a:gd name="connsiteX139" fmla="*/ 188258 w 390467"/>
                  <a:gd name="connsiteY139" fmla="*/ 10803 h 150542"/>
                  <a:gd name="connsiteX140" fmla="*/ 183048 w 390467"/>
                  <a:gd name="connsiteY140" fmla="*/ 8612 h 150542"/>
                  <a:gd name="connsiteX141" fmla="*/ 178895 w 390467"/>
                  <a:gd name="connsiteY141" fmla="*/ 3592 h 150542"/>
                  <a:gd name="connsiteX142" fmla="*/ 175609 w 390467"/>
                  <a:gd name="connsiteY142" fmla="*/ 11 h 150542"/>
                  <a:gd name="connsiteX143" fmla="*/ 172199 w 390467"/>
                  <a:gd name="connsiteY143" fmla="*/ 3363 h 150542"/>
                  <a:gd name="connsiteX144" fmla="*/ 167141 w 390467"/>
                  <a:gd name="connsiteY144" fmla="*/ 3068 h 150542"/>
                  <a:gd name="connsiteX145" fmla="*/ 160026 w 390467"/>
                  <a:gd name="connsiteY145" fmla="*/ 2792 h 150542"/>
                  <a:gd name="connsiteX146" fmla="*/ 153178 w 390467"/>
                  <a:gd name="connsiteY146" fmla="*/ 2897 h 150542"/>
                  <a:gd name="connsiteX147" fmla="*/ 146148 w 390467"/>
                  <a:gd name="connsiteY147" fmla="*/ 1992 h 150542"/>
                  <a:gd name="connsiteX148" fmla="*/ 141042 w 390467"/>
                  <a:gd name="connsiteY148" fmla="*/ 3135 h 150542"/>
                  <a:gd name="connsiteX149" fmla="*/ 134318 w 390467"/>
                  <a:gd name="connsiteY149" fmla="*/ 5745 h 150542"/>
                  <a:gd name="connsiteX150" fmla="*/ 128851 w 390467"/>
                  <a:gd name="connsiteY150" fmla="*/ 6764 h 150542"/>
                  <a:gd name="connsiteX151" fmla="*/ 124421 w 390467"/>
                  <a:gd name="connsiteY151" fmla="*/ 8945 h 150542"/>
                  <a:gd name="connsiteX152" fmla="*/ 119992 w 390467"/>
                  <a:gd name="connsiteY152" fmla="*/ 12212 h 150542"/>
                  <a:gd name="connsiteX153" fmla="*/ 115258 w 390467"/>
                  <a:gd name="connsiteY153" fmla="*/ 15279 h 150542"/>
                  <a:gd name="connsiteX154" fmla="*/ 110629 w 390467"/>
                  <a:gd name="connsiteY154" fmla="*/ 17422 h 150542"/>
                  <a:gd name="connsiteX155" fmla="*/ 107772 w 390467"/>
                  <a:gd name="connsiteY155" fmla="*/ 22756 h 150542"/>
                  <a:gd name="connsiteX156" fmla="*/ 102562 w 390467"/>
                  <a:gd name="connsiteY156" fmla="*/ 24347 h 150542"/>
                  <a:gd name="connsiteX157" fmla="*/ 96399 w 390467"/>
                  <a:gd name="connsiteY157" fmla="*/ 24004 h 150542"/>
                  <a:gd name="connsiteX158" fmla="*/ 90836 w 390467"/>
                  <a:gd name="connsiteY158" fmla="*/ 22642 h 150542"/>
                  <a:gd name="connsiteX159" fmla="*/ 85035 w 390467"/>
                  <a:gd name="connsiteY159" fmla="*/ 22356 h 150542"/>
                  <a:gd name="connsiteX160" fmla="*/ 79092 w 390467"/>
                  <a:gd name="connsiteY160" fmla="*/ 22699 h 150542"/>
                  <a:gd name="connsiteX161" fmla="*/ 73691 w 390467"/>
                  <a:gd name="connsiteY161" fmla="*/ 21928 h 150542"/>
                  <a:gd name="connsiteX162" fmla="*/ 68862 w 390467"/>
                  <a:gd name="connsiteY162" fmla="*/ 20994 h 150542"/>
                  <a:gd name="connsiteX163" fmla="*/ 63604 w 390467"/>
                  <a:gd name="connsiteY163" fmla="*/ 21166 h 150542"/>
                  <a:gd name="connsiteX164" fmla="*/ 61890 w 390467"/>
                  <a:gd name="connsiteY164" fmla="*/ 25881 h 150542"/>
                  <a:gd name="connsiteX165" fmla="*/ 65938 w 390467"/>
                  <a:gd name="connsiteY165" fmla="*/ 28814 h 150542"/>
                  <a:gd name="connsiteX166" fmla="*/ 70643 w 390467"/>
                  <a:gd name="connsiteY166" fmla="*/ 31824 h 150542"/>
                  <a:gd name="connsiteX167" fmla="*/ 76311 w 390467"/>
                  <a:gd name="connsiteY167" fmla="*/ 31376 h 150542"/>
                  <a:gd name="connsiteX168" fmla="*/ 81273 w 390467"/>
                  <a:gd name="connsiteY168" fmla="*/ 32510 h 150542"/>
                  <a:gd name="connsiteX169" fmla="*/ 73939 w 390467"/>
                  <a:gd name="connsiteY169" fmla="*/ 33415 h 150542"/>
                  <a:gd name="connsiteX170" fmla="*/ 67805 w 390467"/>
                  <a:gd name="connsiteY170" fmla="*/ 34215 h 150542"/>
                  <a:gd name="connsiteX171" fmla="*/ 62328 w 390467"/>
                  <a:gd name="connsiteY171" fmla="*/ 34777 h 150542"/>
                  <a:gd name="connsiteX172" fmla="*/ 65405 w 390467"/>
                  <a:gd name="connsiteY172" fmla="*/ 38711 h 150542"/>
                  <a:gd name="connsiteX173" fmla="*/ 59271 w 390467"/>
                  <a:gd name="connsiteY173" fmla="*/ 40597 h 150542"/>
                  <a:gd name="connsiteX174" fmla="*/ 54194 w 390467"/>
                  <a:gd name="connsiteY174" fmla="*/ 40444 h 150542"/>
                  <a:gd name="connsiteX175" fmla="*/ 48603 w 390467"/>
                  <a:gd name="connsiteY175" fmla="*/ 40340 h 150542"/>
                  <a:gd name="connsiteX176" fmla="*/ 43240 w 390467"/>
                  <a:gd name="connsiteY176" fmla="*/ 41244 h 150542"/>
                  <a:gd name="connsiteX177" fmla="*/ 40039 w 390467"/>
                  <a:gd name="connsiteY177" fmla="*/ 37615 h 150542"/>
                  <a:gd name="connsiteX178" fmla="*/ 39821 w 390467"/>
                  <a:gd name="connsiteY178" fmla="*/ 42607 h 150542"/>
                  <a:gd name="connsiteX179" fmla="*/ 33001 w 390467"/>
                  <a:gd name="connsiteY179" fmla="*/ 42254 h 150542"/>
                  <a:gd name="connsiteX180" fmla="*/ 29467 w 390467"/>
                  <a:gd name="connsiteY180" fmla="*/ 38520 h 150542"/>
                  <a:gd name="connsiteX181" fmla="*/ 23418 w 390467"/>
                  <a:gd name="connsiteY181" fmla="*/ 40787 h 150542"/>
                  <a:gd name="connsiteX182" fmla="*/ 18456 w 390467"/>
                  <a:gd name="connsiteY182" fmla="*/ 40854 h 150542"/>
                  <a:gd name="connsiteX183" fmla="*/ 14303 w 390467"/>
                  <a:gd name="connsiteY183" fmla="*/ 45102 h 150542"/>
                  <a:gd name="connsiteX184" fmla="*/ 11160 w 390467"/>
                  <a:gd name="connsiteY184" fmla="*/ 49636 h 150542"/>
                  <a:gd name="connsiteX185" fmla="*/ 8493 w 390467"/>
                  <a:gd name="connsiteY185" fmla="*/ 53722 h 150542"/>
                  <a:gd name="connsiteX186" fmla="*/ 8950 w 390467"/>
                  <a:gd name="connsiteY186" fmla="*/ 59247 h 150542"/>
                  <a:gd name="connsiteX187" fmla="*/ 13712 w 390467"/>
                  <a:gd name="connsiteY187" fmla="*/ 62314 h 150542"/>
                  <a:gd name="connsiteX188" fmla="*/ 18370 w 390467"/>
                  <a:gd name="connsiteY188" fmla="*/ 60847 h 150542"/>
                  <a:gd name="connsiteX189" fmla="*/ 23704 w 390467"/>
                  <a:gd name="connsiteY189" fmla="*/ 60151 h 150542"/>
                  <a:gd name="connsiteX190" fmla="*/ 22199 w 390467"/>
                  <a:gd name="connsiteY190" fmla="*/ 64952 h 150542"/>
                  <a:gd name="connsiteX191" fmla="*/ 22847 w 390467"/>
                  <a:gd name="connsiteY191" fmla="*/ 69991 h 150542"/>
                  <a:gd name="connsiteX192" fmla="*/ 24123 w 390467"/>
                  <a:gd name="connsiteY192" fmla="*/ 75220 h 150542"/>
                  <a:gd name="connsiteX193" fmla="*/ 28990 w 390467"/>
                  <a:gd name="connsiteY193" fmla="*/ 76544 h 150542"/>
                  <a:gd name="connsiteX194" fmla="*/ 25580 w 390467"/>
                  <a:gd name="connsiteY194" fmla="*/ 80040 h 150542"/>
                  <a:gd name="connsiteX195" fmla="*/ 27590 w 390467"/>
                  <a:gd name="connsiteY195" fmla="*/ 85659 h 150542"/>
                  <a:gd name="connsiteX196" fmla="*/ 22970 w 390467"/>
                  <a:gd name="connsiteY196" fmla="*/ 88060 h 150542"/>
                  <a:gd name="connsiteX197" fmla="*/ 20151 w 390467"/>
                  <a:gd name="connsiteY197" fmla="*/ 83716 h 150542"/>
                  <a:gd name="connsiteX198" fmla="*/ 18646 w 390467"/>
                  <a:gd name="connsiteY198" fmla="*/ 88546 h 150542"/>
                  <a:gd name="connsiteX199" fmla="*/ 14255 w 390467"/>
                  <a:gd name="connsiteY199" fmla="*/ 91013 h 150542"/>
                  <a:gd name="connsiteX200" fmla="*/ 18656 w 390467"/>
                  <a:gd name="connsiteY200" fmla="*/ 93108 h 150542"/>
                  <a:gd name="connsiteX201" fmla="*/ 24009 w 390467"/>
                  <a:gd name="connsiteY201" fmla="*/ 92946 h 150542"/>
                  <a:gd name="connsiteX202" fmla="*/ 27333 w 390467"/>
                  <a:gd name="connsiteY202" fmla="*/ 97099 h 150542"/>
                  <a:gd name="connsiteX203" fmla="*/ 33305 w 390467"/>
                  <a:gd name="connsiteY203" fmla="*/ 98471 h 150542"/>
                  <a:gd name="connsiteX204" fmla="*/ 35696 w 390467"/>
                  <a:gd name="connsiteY204" fmla="*/ 104071 h 150542"/>
                  <a:gd name="connsiteX205" fmla="*/ 31191 w 390467"/>
                  <a:gd name="connsiteY205" fmla="*/ 105910 h 150542"/>
                  <a:gd name="connsiteX206" fmla="*/ 34953 w 390467"/>
                  <a:gd name="connsiteY206" fmla="*/ 108891 h 150542"/>
                  <a:gd name="connsiteX207" fmla="*/ 36591 w 390467"/>
                  <a:gd name="connsiteY207" fmla="*/ 113891 h 150542"/>
                  <a:gd name="connsiteX208" fmla="*/ 41801 w 390467"/>
                  <a:gd name="connsiteY208" fmla="*/ 114473 h 150542"/>
                  <a:gd name="connsiteX209" fmla="*/ 41830 w 390467"/>
                  <a:gd name="connsiteY209" fmla="*/ 119730 h 150542"/>
                  <a:gd name="connsiteX210" fmla="*/ 37982 w 390467"/>
                  <a:gd name="connsiteY210" fmla="*/ 122759 h 150542"/>
                  <a:gd name="connsiteX211" fmla="*/ 42916 w 390467"/>
                  <a:gd name="connsiteY211" fmla="*/ 122245 h 150542"/>
                  <a:gd name="connsiteX212" fmla="*/ 48050 w 390467"/>
                  <a:gd name="connsiteY212" fmla="*/ 122255 h 150542"/>
                  <a:gd name="connsiteX213" fmla="*/ 53765 w 390467"/>
                  <a:gd name="connsiteY213" fmla="*/ 121454 h 150542"/>
                  <a:gd name="connsiteX214" fmla="*/ 59232 w 390467"/>
                  <a:gd name="connsiteY214" fmla="*/ 120883 h 150542"/>
                  <a:gd name="connsiteX215" fmla="*/ 54889 w 390467"/>
                  <a:gd name="connsiteY215" fmla="*/ 123398 h 150542"/>
                  <a:gd name="connsiteX216" fmla="*/ 49622 w 390467"/>
                  <a:gd name="connsiteY216" fmla="*/ 126255 h 150542"/>
                  <a:gd name="connsiteX217" fmla="*/ 42783 w 390467"/>
                  <a:gd name="connsiteY217" fmla="*/ 127855 h 150542"/>
                  <a:gd name="connsiteX218" fmla="*/ 47050 w 390467"/>
                  <a:gd name="connsiteY218" fmla="*/ 130141 h 150542"/>
                  <a:gd name="connsiteX219" fmla="*/ 51831 w 390467"/>
                  <a:gd name="connsiteY219" fmla="*/ 127969 h 150542"/>
                  <a:gd name="connsiteX220" fmla="*/ 54308 w 390467"/>
                  <a:gd name="connsiteY220" fmla="*/ 132313 h 150542"/>
                  <a:gd name="connsiteX221" fmla="*/ 59165 w 390467"/>
                  <a:gd name="connsiteY221" fmla="*/ 128303 h 150542"/>
                  <a:gd name="connsiteX222" fmla="*/ 64005 w 390467"/>
                  <a:gd name="connsiteY222" fmla="*/ 126826 h 150542"/>
                  <a:gd name="connsiteX223" fmla="*/ 69272 w 390467"/>
                  <a:gd name="connsiteY223" fmla="*/ 129227 h 150542"/>
                  <a:gd name="connsiteX224" fmla="*/ 76196 w 390467"/>
                  <a:gd name="connsiteY224" fmla="*/ 130141 h 150542"/>
                  <a:gd name="connsiteX225" fmla="*/ 77006 w 390467"/>
                  <a:gd name="connsiteY225" fmla="*/ 135742 h 150542"/>
                  <a:gd name="connsiteX226" fmla="*/ 82349 w 390467"/>
                  <a:gd name="connsiteY226" fmla="*/ 140428 h 150542"/>
                  <a:gd name="connsiteX227" fmla="*/ 87446 w 390467"/>
                  <a:gd name="connsiteY227" fmla="*/ 141228 h 150542"/>
                  <a:gd name="connsiteX228" fmla="*/ 93056 w 390467"/>
                  <a:gd name="connsiteY228" fmla="*/ 141343 h 150542"/>
                  <a:gd name="connsiteX229" fmla="*/ 97666 w 390467"/>
                  <a:gd name="connsiteY229" fmla="*/ 139790 h 150542"/>
                  <a:gd name="connsiteX230" fmla="*/ 103114 w 390467"/>
                  <a:gd name="connsiteY230" fmla="*/ 139171 h 150542"/>
                  <a:gd name="connsiteX231" fmla="*/ 106124 w 390467"/>
                  <a:gd name="connsiteY231" fmla="*/ 131732 h 150542"/>
                  <a:gd name="connsiteX232" fmla="*/ 105790 w 390467"/>
                  <a:gd name="connsiteY232" fmla="*/ 125683 h 150542"/>
                  <a:gd name="connsiteX233" fmla="*/ 114315 w 390467"/>
                  <a:gd name="connsiteY233" fmla="*/ 125455 h 150542"/>
                  <a:gd name="connsiteX234" fmla="*/ 120735 w 390467"/>
                  <a:gd name="connsiteY234" fmla="*/ 126722 h 150542"/>
                  <a:gd name="connsiteX235" fmla="*/ 130317 w 390467"/>
                  <a:gd name="connsiteY235" fmla="*/ 131399 h 150542"/>
                  <a:gd name="connsiteX236" fmla="*/ 134918 w 390467"/>
                  <a:gd name="connsiteY236" fmla="*/ 132884 h 150542"/>
                  <a:gd name="connsiteX237" fmla="*/ 138680 w 390467"/>
                  <a:gd name="connsiteY237" fmla="*/ 136085 h 150542"/>
                  <a:gd name="connsiteX238" fmla="*/ 141595 w 390467"/>
                  <a:gd name="connsiteY238" fmla="*/ 140200 h 150542"/>
                  <a:gd name="connsiteX239" fmla="*/ 146767 w 390467"/>
                  <a:gd name="connsiteY239" fmla="*/ 143857 h 150542"/>
                  <a:gd name="connsiteX240" fmla="*/ 152672 w 390467"/>
                  <a:gd name="connsiteY240" fmla="*/ 145572 h 150542"/>
                  <a:gd name="connsiteX241" fmla="*/ 157892 w 390467"/>
                  <a:gd name="connsiteY241" fmla="*/ 143962 h 150542"/>
                  <a:gd name="connsiteX242" fmla="*/ 163207 w 390467"/>
                  <a:gd name="connsiteY242" fmla="*/ 142390 h 150542"/>
                  <a:gd name="connsiteX243" fmla="*/ 168541 w 390467"/>
                  <a:gd name="connsiteY243" fmla="*/ 141590 h 150542"/>
                  <a:gd name="connsiteX244" fmla="*/ 173294 w 390467"/>
                  <a:gd name="connsiteY244" fmla="*/ 138504 h 150542"/>
                  <a:gd name="connsiteX245" fmla="*/ 178771 w 390467"/>
                  <a:gd name="connsiteY245" fmla="*/ 134847 h 150542"/>
                  <a:gd name="connsiteX246" fmla="*/ 183581 w 390467"/>
                  <a:gd name="connsiteY246" fmla="*/ 130094 h 150542"/>
                  <a:gd name="connsiteX247" fmla="*/ 187391 w 390467"/>
                  <a:gd name="connsiteY247" fmla="*/ 126826 h 150542"/>
                  <a:gd name="connsiteX248" fmla="*/ 192544 w 390467"/>
                  <a:gd name="connsiteY248" fmla="*/ 127893 h 150542"/>
                  <a:gd name="connsiteX249" fmla="*/ 199850 w 390467"/>
                  <a:gd name="connsiteY249" fmla="*/ 131589 h 150542"/>
                  <a:gd name="connsiteX250" fmla="*/ 206117 w 390467"/>
                  <a:gd name="connsiteY250" fmla="*/ 131970 h 150542"/>
                  <a:gd name="connsiteX251" fmla="*/ 209051 w 390467"/>
                  <a:gd name="connsiteY251" fmla="*/ 127741 h 150542"/>
                  <a:gd name="connsiteX252" fmla="*/ 213299 w 390467"/>
                  <a:gd name="connsiteY252" fmla="*/ 124655 h 150542"/>
                  <a:gd name="connsiteX253" fmla="*/ 218300 w 390467"/>
                  <a:gd name="connsiteY253" fmla="*/ 126350 h 150542"/>
                  <a:gd name="connsiteX254" fmla="*/ 219319 w 390467"/>
                  <a:gd name="connsiteY254" fmla="*/ 131627 h 150542"/>
                  <a:gd name="connsiteX255" fmla="*/ 215423 w 390467"/>
                  <a:gd name="connsiteY255" fmla="*/ 134599 h 150542"/>
                  <a:gd name="connsiteX256" fmla="*/ 212080 w 390467"/>
                  <a:gd name="connsiteY256" fmla="*/ 138314 h 150542"/>
                  <a:gd name="connsiteX257" fmla="*/ 215290 w 390467"/>
                  <a:gd name="connsiteY257" fmla="*/ 142752 h 150542"/>
                  <a:gd name="connsiteX258" fmla="*/ 215947 w 390467"/>
                  <a:gd name="connsiteY258" fmla="*/ 147629 h 150542"/>
                  <a:gd name="connsiteX259" fmla="*/ 221443 w 390467"/>
                  <a:gd name="connsiteY259" fmla="*/ 150439 h 150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390467" h="150542">
                    <a:moveTo>
                      <a:pt x="8693" y="48636"/>
                    </a:moveTo>
                    <a:lnTo>
                      <a:pt x="12160" y="45131"/>
                    </a:lnTo>
                    <a:lnTo>
                      <a:pt x="16055" y="42149"/>
                    </a:lnTo>
                    <a:lnTo>
                      <a:pt x="19665" y="38187"/>
                    </a:lnTo>
                    <a:lnTo>
                      <a:pt x="24885" y="35510"/>
                    </a:lnTo>
                    <a:lnTo>
                      <a:pt x="29457" y="33081"/>
                    </a:lnTo>
                    <a:lnTo>
                      <a:pt x="32410" y="26557"/>
                    </a:lnTo>
                    <a:lnTo>
                      <a:pt x="37601" y="25709"/>
                    </a:lnTo>
                    <a:lnTo>
                      <a:pt x="42335" y="24995"/>
                    </a:lnTo>
                    <a:lnTo>
                      <a:pt x="48288" y="24728"/>
                    </a:lnTo>
                    <a:lnTo>
                      <a:pt x="53098" y="26271"/>
                    </a:lnTo>
                    <a:lnTo>
                      <a:pt x="57937" y="26909"/>
                    </a:lnTo>
                    <a:lnTo>
                      <a:pt x="62185" y="24433"/>
                    </a:lnTo>
                    <a:lnTo>
                      <a:pt x="56223" y="18489"/>
                    </a:lnTo>
                    <a:lnTo>
                      <a:pt x="45688" y="14069"/>
                    </a:lnTo>
                    <a:lnTo>
                      <a:pt x="41963" y="10850"/>
                    </a:lnTo>
                    <a:lnTo>
                      <a:pt x="39487" y="6564"/>
                    </a:lnTo>
                    <a:lnTo>
                      <a:pt x="37049" y="2459"/>
                    </a:lnTo>
                    <a:lnTo>
                      <a:pt x="32352" y="3268"/>
                    </a:lnTo>
                    <a:lnTo>
                      <a:pt x="27619" y="2544"/>
                    </a:lnTo>
                    <a:lnTo>
                      <a:pt x="23390" y="-75"/>
                    </a:lnTo>
                    <a:lnTo>
                      <a:pt x="18837" y="1411"/>
                    </a:lnTo>
                    <a:lnTo>
                      <a:pt x="14322" y="3211"/>
                    </a:lnTo>
                    <a:lnTo>
                      <a:pt x="10740" y="6478"/>
                    </a:lnTo>
                    <a:lnTo>
                      <a:pt x="11150" y="11288"/>
                    </a:lnTo>
                    <a:lnTo>
                      <a:pt x="13302" y="15651"/>
                    </a:lnTo>
                    <a:lnTo>
                      <a:pt x="10303" y="19461"/>
                    </a:lnTo>
                    <a:lnTo>
                      <a:pt x="8426" y="24090"/>
                    </a:lnTo>
                    <a:lnTo>
                      <a:pt x="7768" y="28929"/>
                    </a:lnTo>
                    <a:lnTo>
                      <a:pt x="4644" y="32615"/>
                    </a:lnTo>
                    <a:lnTo>
                      <a:pt x="10102" y="35910"/>
                    </a:lnTo>
                    <a:lnTo>
                      <a:pt x="15322" y="34910"/>
                    </a:lnTo>
                    <a:lnTo>
                      <a:pt x="20094" y="35625"/>
                    </a:lnTo>
                    <a:lnTo>
                      <a:pt x="13474" y="39358"/>
                    </a:lnTo>
                    <a:lnTo>
                      <a:pt x="9131" y="42425"/>
                    </a:lnTo>
                    <a:lnTo>
                      <a:pt x="9007" y="47779"/>
                    </a:lnTo>
                    <a:close/>
                    <a:moveTo>
                      <a:pt x="-213" y="47607"/>
                    </a:moveTo>
                    <a:lnTo>
                      <a:pt x="5245" y="46473"/>
                    </a:lnTo>
                    <a:lnTo>
                      <a:pt x="472" y="44540"/>
                    </a:lnTo>
                    <a:close/>
                    <a:moveTo>
                      <a:pt x="221538" y="150467"/>
                    </a:moveTo>
                    <a:lnTo>
                      <a:pt x="223395" y="146067"/>
                    </a:lnTo>
                    <a:lnTo>
                      <a:pt x="224967" y="141485"/>
                    </a:lnTo>
                    <a:lnTo>
                      <a:pt x="229730" y="140542"/>
                    </a:lnTo>
                    <a:lnTo>
                      <a:pt x="227825" y="136028"/>
                    </a:lnTo>
                    <a:lnTo>
                      <a:pt x="227034" y="130198"/>
                    </a:lnTo>
                    <a:lnTo>
                      <a:pt x="230063" y="126369"/>
                    </a:lnTo>
                    <a:lnTo>
                      <a:pt x="235006" y="127722"/>
                    </a:lnTo>
                    <a:lnTo>
                      <a:pt x="239160" y="130208"/>
                    </a:lnTo>
                    <a:lnTo>
                      <a:pt x="245484" y="130417"/>
                    </a:lnTo>
                    <a:lnTo>
                      <a:pt x="249999" y="127989"/>
                    </a:lnTo>
                    <a:lnTo>
                      <a:pt x="254514" y="126322"/>
                    </a:lnTo>
                    <a:lnTo>
                      <a:pt x="259267" y="124236"/>
                    </a:lnTo>
                    <a:lnTo>
                      <a:pt x="266353" y="125741"/>
                    </a:lnTo>
                    <a:lnTo>
                      <a:pt x="270392" y="128941"/>
                    </a:lnTo>
                    <a:lnTo>
                      <a:pt x="276278" y="128970"/>
                    </a:lnTo>
                    <a:lnTo>
                      <a:pt x="281670" y="129751"/>
                    </a:lnTo>
                    <a:lnTo>
                      <a:pt x="286642" y="128960"/>
                    </a:lnTo>
                    <a:lnTo>
                      <a:pt x="292242" y="127874"/>
                    </a:lnTo>
                    <a:lnTo>
                      <a:pt x="296633" y="125798"/>
                    </a:lnTo>
                    <a:lnTo>
                      <a:pt x="301005" y="123712"/>
                    </a:lnTo>
                    <a:lnTo>
                      <a:pt x="305596" y="121350"/>
                    </a:lnTo>
                    <a:lnTo>
                      <a:pt x="309921" y="119025"/>
                    </a:lnTo>
                    <a:lnTo>
                      <a:pt x="315036" y="119245"/>
                    </a:lnTo>
                    <a:lnTo>
                      <a:pt x="320198" y="120111"/>
                    </a:lnTo>
                    <a:lnTo>
                      <a:pt x="325399" y="120035"/>
                    </a:lnTo>
                    <a:lnTo>
                      <a:pt x="330714" y="118949"/>
                    </a:lnTo>
                    <a:lnTo>
                      <a:pt x="335390" y="117625"/>
                    </a:lnTo>
                    <a:lnTo>
                      <a:pt x="339687" y="115473"/>
                    </a:lnTo>
                    <a:lnTo>
                      <a:pt x="342668" y="119197"/>
                    </a:lnTo>
                    <a:lnTo>
                      <a:pt x="347049" y="117073"/>
                    </a:lnTo>
                    <a:lnTo>
                      <a:pt x="349773" y="112958"/>
                    </a:lnTo>
                    <a:lnTo>
                      <a:pt x="354450" y="114034"/>
                    </a:lnTo>
                    <a:lnTo>
                      <a:pt x="360736" y="114606"/>
                    </a:lnTo>
                    <a:lnTo>
                      <a:pt x="365471" y="116035"/>
                    </a:lnTo>
                    <a:lnTo>
                      <a:pt x="370785" y="116492"/>
                    </a:lnTo>
                    <a:lnTo>
                      <a:pt x="375062" y="114177"/>
                    </a:lnTo>
                    <a:lnTo>
                      <a:pt x="380120" y="115978"/>
                    </a:lnTo>
                    <a:lnTo>
                      <a:pt x="380987" y="121969"/>
                    </a:lnTo>
                    <a:lnTo>
                      <a:pt x="385292" y="119902"/>
                    </a:lnTo>
                    <a:lnTo>
                      <a:pt x="390254" y="118054"/>
                    </a:lnTo>
                    <a:lnTo>
                      <a:pt x="388759" y="112987"/>
                    </a:lnTo>
                    <a:lnTo>
                      <a:pt x="385854" y="109005"/>
                    </a:lnTo>
                    <a:lnTo>
                      <a:pt x="384949" y="104252"/>
                    </a:lnTo>
                    <a:lnTo>
                      <a:pt x="380434" y="102300"/>
                    </a:lnTo>
                    <a:lnTo>
                      <a:pt x="376805" y="99147"/>
                    </a:lnTo>
                    <a:lnTo>
                      <a:pt x="378796" y="94651"/>
                    </a:lnTo>
                    <a:lnTo>
                      <a:pt x="380368" y="90070"/>
                    </a:lnTo>
                    <a:lnTo>
                      <a:pt x="376262" y="87555"/>
                    </a:lnTo>
                    <a:lnTo>
                      <a:pt x="375205" y="82678"/>
                    </a:lnTo>
                    <a:lnTo>
                      <a:pt x="374376" y="77868"/>
                    </a:lnTo>
                    <a:lnTo>
                      <a:pt x="371214" y="74249"/>
                    </a:lnTo>
                    <a:lnTo>
                      <a:pt x="369776" y="69524"/>
                    </a:lnTo>
                    <a:lnTo>
                      <a:pt x="367299" y="65390"/>
                    </a:lnTo>
                    <a:lnTo>
                      <a:pt x="372062" y="64914"/>
                    </a:lnTo>
                    <a:lnTo>
                      <a:pt x="373881" y="60351"/>
                    </a:lnTo>
                    <a:lnTo>
                      <a:pt x="376167" y="55760"/>
                    </a:lnTo>
                    <a:lnTo>
                      <a:pt x="380977" y="58351"/>
                    </a:lnTo>
                    <a:lnTo>
                      <a:pt x="377539" y="54894"/>
                    </a:lnTo>
                    <a:lnTo>
                      <a:pt x="374043" y="51522"/>
                    </a:lnTo>
                    <a:lnTo>
                      <a:pt x="369433" y="49074"/>
                    </a:lnTo>
                    <a:lnTo>
                      <a:pt x="364042" y="49350"/>
                    </a:lnTo>
                    <a:lnTo>
                      <a:pt x="358813" y="48197"/>
                    </a:lnTo>
                    <a:lnTo>
                      <a:pt x="355793" y="44502"/>
                    </a:lnTo>
                    <a:lnTo>
                      <a:pt x="354022" y="40044"/>
                    </a:lnTo>
                    <a:lnTo>
                      <a:pt x="354860" y="35348"/>
                    </a:lnTo>
                    <a:lnTo>
                      <a:pt x="353974" y="30491"/>
                    </a:lnTo>
                    <a:lnTo>
                      <a:pt x="350564" y="26290"/>
                    </a:lnTo>
                    <a:lnTo>
                      <a:pt x="346868" y="21832"/>
                    </a:lnTo>
                    <a:lnTo>
                      <a:pt x="341953" y="20537"/>
                    </a:lnTo>
                    <a:lnTo>
                      <a:pt x="338048" y="17184"/>
                    </a:lnTo>
                    <a:lnTo>
                      <a:pt x="334267" y="14127"/>
                    </a:lnTo>
                    <a:lnTo>
                      <a:pt x="329780" y="11898"/>
                    </a:lnTo>
                    <a:lnTo>
                      <a:pt x="326780" y="15679"/>
                    </a:lnTo>
                    <a:lnTo>
                      <a:pt x="322037" y="14327"/>
                    </a:lnTo>
                    <a:lnTo>
                      <a:pt x="317055" y="14136"/>
                    </a:lnTo>
                    <a:lnTo>
                      <a:pt x="312226" y="14889"/>
                    </a:lnTo>
                    <a:lnTo>
                      <a:pt x="306854" y="15070"/>
                    </a:lnTo>
                    <a:lnTo>
                      <a:pt x="302949" y="18280"/>
                    </a:lnTo>
                    <a:lnTo>
                      <a:pt x="298576" y="21271"/>
                    </a:lnTo>
                    <a:lnTo>
                      <a:pt x="293490" y="23890"/>
                    </a:lnTo>
                    <a:lnTo>
                      <a:pt x="288508" y="25328"/>
                    </a:lnTo>
                    <a:lnTo>
                      <a:pt x="283698" y="27976"/>
                    </a:lnTo>
                    <a:lnTo>
                      <a:pt x="277212" y="27062"/>
                    </a:lnTo>
                    <a:lnTo>
                      <a:pt x="271059" y="25366"/>
                    </a:lnTo>
                    <a:lnTo>
                      <a:pt x="265696" y="24709"/>
                    </a:lnTo>
                    <a:lnTo>
                      <a:pt x="260934" y="25090"/>
                    </a:lnTo>
                    <a:lnTo>
                      <a:pt x="255362" y="26519"/>
                    </a:lnTo>
                    <a:lnTo>
                      <a:pt x="248046" y="27862"/>
                    </a:lnTo>
                    <a:lnTo>
                      <a:pt x="242351" y="26919"/>
                    </a:lnTo>
                    <a:lnTo>
                      <a:pt x="237378" y="25595"/>
                    </a:lnTo>
                    <a:lnTo>
                      <a:pt x="233226" y="22871"/>
                    </a:lnTo>
                    <a:lnTo>
                      <a:pt x="227586" y="23433"/>
                    </a:lnTo>
                    <a:lnTo>
                      <a:pt x="221643" y="22299"/>
                    </a:lnTo>
                    <a:lnTo>
                      <a:pt x="216166" y="17765"/>
                    </a:lnTo>
                    <a:lnTo>
                      <a:pt x="211061" y="18061"/>
                    </a:lnTo>
                    <a:lnTo>
                      <a:pt x="206155" y="18689"/>
                    </a:lnTo>
                    <a:lnTo>
                      <a:pt x="201612" y="15251"/>
                    </a:lnTo>
                    <a:lnTo>
                      <a:pt x="199554" y="10050"/>
                    </a:lnTo>
                    <a:lnTo>
                      <a:pt x="193916" y="9860"/>
                    </a:lnTo>
                    <a:lnTo>
                      <a:pt x="188258" y="10803"/>
                    </a:lnTo>
                    <a:lnTo>
                      <a:pt x="183048" y="8612"/>
                    </a:lnTo>
                    <a:lnTo>
                      <a:pt x="178895" y="3592"/>
                    </a:lnTo>
                    <a:lnTo>
                      <a:pt x="175609" y="11"/>
                    </a:lnTo>
                    <a:lnTo>
                      <a:pt x="172199" y="3363"/>
                    </a:lnTo>
                    <a:lnTo>
                      <a:pt x="167141" y="3068"/>
                    </a:lnTo>
                    <a:lnTo>
                      <a:pt x="160026" y="2792"/>
                    </a:lnTo>
                    <a:lnTo>
                      <a:pt x="153178" y="2897"/>
                    </a:lnTo>
                    <a:lnTo>
                      <a:pt x="146148" y="1992"/>
                    </a:lnTo>
                    <a:lnTo>
                      <a:pt x="141042" y="3135"/>
                    </a:lnTo>
                    <a:lnTo>
                      <a:pt x="134318" y="5745"/>
                    </a:lnTo>
                    <a:lnTo>
                      <a:pt x="128851" y="6764"/>
                    </a:lnTo>
                    <a:lnTo>
                      <a:pt x="124421" y="8945"/>
                    </a:lnTo>
                    <a:lnTo>
                      <a:pt x="119992" y="12212"/>
                    </a:lnTo>
                    <a:lnTo>
                      <a:pt x="115258" y="15279"/>
                    </a:lnTo>
                    <a:lnTo>
                      <a:pt x="110629" y="17422"/>
                    </a:lnTo>
                    <a:lnTo>
                      <a:pt x="107772" y="22756"/>
                    </a:lnTo>
                    <a:lnTo>
                      <a:pt x="102562" y="24347"/>
                    </a:lnTo>
                    <a:lnTo>
                      <a:pt x="96399" y="24004"/>
                    </a:lnTo>
                    <a:lnTo>
                      <a:pt x="90836" y="22642"/>
                    </a:lnTo>
                    <a:lnTo>
                      <a:pt x="85035" y="22356"/>
                    </a:lnTo>
                    <a:lnTo>
                      <a:pt x="79092" y="22699"/>
                    </a:lnTo>
                    <a:lnTo>
                      <a:pt x="73691" y="21928"/>
                    </a:lnTo>
                    <a:lnTo>
                      <a:pt x="68862" y="20994"/>
                    </a:lnTo>
                    <a:lnTo>
                      <a:pt x="63604" y="21166"/>
                    </a:lnTo>
                    <a:lnTo>
                      <a:pt x="61890" y="25881"/>
                    </a:lnTo>
                    <a:lnTo>
                      <a:pt x="65938" y="28814"/>
                    </a:lnTo>
                    <a:lnTo>
                      <a:pt x="70643" y="31824"/>
                    </a:lnTo>
                    <a:lnTo>
                      <a:pt x="76311" y="31376"/>
                    </a:lnTo>
                    <a:lnTo>
                      <a:pt x="81273" y="32510"/>
                    </a:lnTo>
                    <a:lnTo>
                      <a:pt x="73939" y="33415"/>
                    </a:lnTo>
                    <a:lnTo>
                      <a:pt x="67805" y="34215"/>
                    </a:lnTo>
                    <a:lnTo>
                      <a:pt x="62328" y="34777"/>
                    </a:lnTo>
                    <a:lnTo>
                      <a:pt x="65405" y="38711"/>
                    </a:lnTo>
                    <a:lnTo>
                      <a:pt x="59271" y="40597"/>
                    </a:lnTo>
                    <a:lnTo>
                      <a:pt x="54194" y="40444"/>
                    </a:lnTo>
                    <a:lnTo>
                      <a:pt x="48603" y="40340"/>
                    </a:lnTo>
                    <a:lnTo>
                      <a:pt x="43240" y="41244"/>
                    </a:lnTo>
                    <a:lnTo>
                      <a:pt x="40039" y="37615"/>
                    </a:lnTo>
                    <a:lnTo>
                      <a:pt x="39821" y="42607"/>
                    </a:lnTo>
                    <a:lnTo>
                      <a:pt x="33001" y="42254"/>
                    </a:lnTo>
                    <a:lnTo>
                      <a:pt x="29467" y="38520"/>
                    </a:lnTo>
                    <a:lnTo>
                      <a:pt x="23418" y="40787"/>
                    </a:lnTo>
                    <a:lnTo>
                      <a:pt x="18456" y="40854"/>
                    </a:lnTo>
                    <a:lnTo>
                      <a:pt x="14303" y="45102"/>
                    </a:lnTo>
                    <a:lnTo>
                      <a:pt x="11160" y="49636"/>
                    </a:lnTo>
                    <a:lnTo>
                      <a:pt x="8493" y="53722"/>
                    </a:lnTo>
                    <a:lnTo>
                      <a:pt x="8950" y="59247"/>
                    </a:lnTo>
                    <a:lnTo>
                      <a:pt x="13712" y="62314"/>
                    </a:lnTo>
                    <a:lnTo>
                      <a:pt x="18370" y="60847"/>
                    </a:lnTo>
                    <a:lnTo>
                      <a:pt x="23704" y="60151"/>
                    </a:lnTo>
                    <a:lnTo>
                      <a:pt x="22199" y="64952"/>
                    </a:lnTo>
                    <a:lnTo>
                      <a:pt x="22847" y="69991"/>
                    </a:lnTo>
                    <a:lnTo>
                      <a:pt x="24123" y="75220"/>
                    </a:lnTo>
                    <a:lnTo>
                      <a:pt x="28990" y="76544"/>
                    </a:lnTo>
                    <a:lnTo>
                      <a:pt x="25580" y="80040"/>
                    </a:lnTo>
                    <a:lnTo>
                      <a:pt x="27590" y="85659"/>
                    </a:lnTo>
                    <a:lnTo>
                      <a:pt x="22970" y="88060"/>
                    </a:lnTo>
                    <a:lnTo>
                      <a:pt x="20151" y="83716"/>
                    </a:lnTo>
                    <a:lnTo>
                      <a:pt x="18646" y="88546"/>
                    </a:lnTo>
                    <a:lnTo>
                      <a:pt x="14255" y="91013"/>
                    </a:lnTo>
                    <a:lnTo>
                      <a:pt x="18656" y="93108"/>
                    </a:lnTo>
                    <a:lnTo>
                      <a:pt x="24009" y="92946"/>
                    </a:lnTo>
                    <a:lnTo>
                      <a:pt x="27333" y="97099"/>
                    </a:lnTo>
                    <a:lnTo>
                      <a:pt x="33305" y="98471"/>
                    </a:lnTo>
                    <a:lnTo>
                      <a:pt x="35696" y="104071"/>
                    </a:lnTo>
                    <a:lnTo>
                      <a:pt x="31191" y="105910"/>
                    </a:lnTo>
                    <a:lnTo>
                      <a:pt x="34953" y="108891"/>
                    </a:lnTo>
                    <a:lnTo>
                      <a:pt x="36591" y="113891"/>
                    </a:lnTo>
                    <a:lnTo>
                      <a:pt x="41801" y="114473"/>
                    </a:lnTo>
                    <a:lnTo>
                      <a:pt x="41830" y="119730"/>
                    </a:lnTo>
                    <a:lnTo>
                      <a:pt x="37982" y="122759"/>
                    </a:lnTo>
                    <a:lnTo>
                      <a:pt x="42916" y="122245"/>
                    </a:lnTo>
                    <a:lnTo>
                      <a:pt x="48050" y="122255"/>
                    </a:lnTo>
                    <a:lnTo>
                      <a:pt x="53765" y="121454"/>
                    </a:lnTo>
                    <a:lnTo>
                      <a:pt x="59232" y="120883"/>
                    </a:lnTo>
                    <a:lnTo>
                      <a:pt x="54889" y="123398"/>
                    </a:lnTo>
                    <a:lnTo>
                      <a:pt x="49622" y="126255"/>
                    </a:lnTo>
                    <a:lnTo>
                      <a:pt x="42783" y="127855"/>
                    </a:lnTo>
                    <a:lnTo>
                      <a:pt x="47050" y="130141"/>
                    </a:lnTo>
                    <a:lnTo>
                      <a:pt x="51831" y="127969"/>
                    </a:lnTo>
                    <a:lnTo>
                      <a:pt x="54308" y="132313"/>
                    </a:lnTo>
                    <a:lnTo>
                      <a:pt x="59165" y="128303"/>
                    </a:lnTo>
                    <a:lnTo>
                      <a:pt x="64005" y="126826"/>
                    </a:lnTo>
                    <a:lnTo>
                      <a:pt x="69272" y="129227"/>
                    </a:lnTo>
                    <a:lnTo>
                      <a:pt x="76196" y="130141"/>
                    </a:lnTo>
                    <a:lnTo>
                      <a:pt x="77006" y="135742"/>
                    </a:lnTo>
                    <a:lnTo>
                      <a:pt x="82349" y="140428"/>
                    </a:lnTo>
                    <a:lnTo>
                      <a:pt x="87446" y="141228"/>
                    </a:lnTo>
                    <a:lnTo>
                      <a:pt x="93056" y="141343"/>
                    </a:lnTo>
                    <a:lnTo>
                      <a:pt x="97666" y="139790"/>
                    </a:lnTo>
                    <a:lnTo>
                      <a:pt x="103114" y="139171"/>
                    </a:lnTo>
                    <a:lnTo>
                      <a:pt x="106124" y="131732"/>
                    </a:lnTo>
                    <a:lnTo>
                      <a:pt x="105790" y="125683"/>
                    </a:lnTo>
                    <a:lnTo>
                      <a:pt x="114315" y="125455"/>
                    </a:lnTo>
                    <a:lnTo>
                      <a:pt x="120735" y="126722"/>
                    </a:lnTo>
                    <a:lnTo>
                      <a:pt x="130317" y="131399"/>
                    </a:lnTo>
                    <a:lnTo>
                      <a:pt x="134918" y="132884"/>
                    </a:lnTo>
                    <a:lnTo>
                      <a:pt x="138680" y="136085"/>
                    </a:lnTo>
                    <a:lnTo>
                      <a:pt x="141595" y="140200"/>
                    </a:lnTo>
                    <a:lnTo>
                      <a:pt x="146767" y="143857"/>
                    </a:lnTo>
                    <a:lnTo>
                      <a:pt x="152672" y="145572"/>
                    </a:lnTo>
                    <a:lnTo>
                      <a:pt x="157892" y="143962"/>
                    </a:lnTo>
                    <a:lnTo>
                      <a:pt x="163207" y="142390"/>
                    </a:lnTo>
                    <a:lnTo>
                      <a:pt x="168541" y="141590"/>
                    </a:lnTo>
                    <a:lnTo>
                      <a:pt x="173294" y="138504"/>
                    </a:lnTo>
                    <a:lnTo>
                      <a:pt x="178771" y="134847"/>
                    </a:lnTo>
                    <a:lnTo>
                      <a:pt x="183581" y="130094"/>
                    </a:lnTo>
                    <a:lnTo>
                      <a:pt x="187391" y="126826"/>
                    </a:lnTo>
                    <a:lnTo>
                      <a:pt x="192544" y="127893"/>
                    </a:lnTo>
                    <a:lnTo>
                      <a:pt x="199850" y="131589"/>
                    </a:lnTo>
                    <a:lnTo>
                      <a:pt x="206117" y="131970"/>
                    </a:lnTo>
                    <a:lnTo>
                      <a:pt x="209051" y="127741"/>
                    </a:lnTo>
                    <a:lnTo>
                      <a:pt x="213299" y="124655"/>
                    </a:lnTo>
                    <a:lnTo>
                      <a:pt x="218300" y="126350"/>
                    </a:lnTo>
                    <a:lnTo>
                      <a:pt x="219319" y="131627"/>
                    </a:lnTo>
                    <a:lnTo>
                      <a:pt x="215423" y="134599"/>
                    </a:lnTo>
                    <a:lnTo>
                      <a:pt x="212080" y="138314"/>
                    </a:lnTo>
                    <a:lnTo>
                      <a:pt x="215290" y="142752"/>
                    </a:lnTo>
                    <a:lnTo>
                      <a:pt x="215947" y="147629"/>
                    </a:lnTo>
                    <a:lnTo>
                      <a:pt x="221443" y="150439"/>
                    </a:lnTo>
                    <a:close/>
                  </a:path>
                </a:pathLst>
              </a:custGeom>
              <a:solidFill>
                <a:srgbClr val="E0E0E0"/>
              </a:solidFill>
              <a:ln w="3175" cap="flat">
                <a:solidFill>
                  <a:srgbClr val="FFFFFF"/>
                </a:solidFill>
                <a:prstDash val="solid"/>
                <a:miter/>
              </a:ln>
            </p:spPr>
            <p:txBody>
              <a:bodyPr rtlCol="0" anchor="ctr"/>
              <a:lstStyle/>
              <a:p>
                <a:endParaRPr lang="en-GB"/>
              </a:p>
            </p:txBody>
          </p:sp>
          <p:sp>
            <p:nvSpPr>
              <p:cNvPr id="220" name="Freeform: Shape 219">
                <a:extLst>
                  <a:ext uri="{FF2B5EF4-FFF2-40B4-BE49-F238E27FC236}">
                    <a16:creationId xmlns:a16="http://schemas.microsoft.com/office/drawing/2014/main" id="{D9DCFA57-CA75-2AA3-96F4-C6A750612086}"/>
                  </a:ext>
                </a:extLst>
              </p:cNvPr>
              <p:cNvSpPr/>
              <p:nvPr/>
            </p:nvSpPr>
            <p:spPr>
              <a:xfrm>
                <a:off x="8239654" y="3915729"/>
                <a:ext cx="1959068" cy="1222891"/>
              </a:xfrm>
              <a:custGeom>
                <a:avLst/>
                <a:gdLst>
                  <a:gd name="connsiteX0" fmla="*/ 196106 w 338575"/>
                  <a:gd name="connsiteY0" fmla="*/ 144400 h 186661"/>
                  <a:gd name="connsiteX1" fmla="*/ 188277 w 338575"/>
                  <a:gd name="connsiteY1" fmla="*/ 142914 h 186661"/>
                  <a:gd name="connsiteX2" fmla="*/ 196106 w 338575"/>
                  <a:gd name="connsiteY2" fmla="*/ 144400 h 186661"/>
                  <a:gd name="connsiteX3" fmla="*/ 215833 w 338575"/>
                  <a:gd name="connsiteY3" fmla="*/ 148286 h 186661"/>
                  <a:gd name="connsiteX4" fmla="*/ 206898 w 338575"/>
                  <a:gd name="connsiteY4" fmla="*/ 146934 h 186661"/>
                  <a:gd name="connsiteX5" fmla="*/ 215833 w 338575"/>
                  <a:gd name="connsiteY5" fmla="*/ 148286 h 186661"/>
                  <a:gd name="connsiteX6" fmla="*/ 236711 w 338575"/>
                  <a:gd name="connsiteY6" fmla="*/ 186586 h 186661"/>
                  <a:gd name="connsiteX7" fmla="*/ 243360 w 338575"/>
                  <a:gd name="connsiteY7" fmla="*/ 185567 h 186661"/>
                  <a:gd name="connsiteX8" fmla="*/ 247132 w 338575"/>
                  <a:gd name="connsiteY8" fmla="*/ 181805 h 186661"/>
                  <a:gd name="connsiteX9" fmla="*/ 252685 w 338575"/>
                  <a:gd name="connsiteY9" fmla="*/ 176957 h 186661"/>
                  <a:gd name="connsiteX10" fmla="*/ 258181 w 338575"/>
                  <a:gd name="connsiteY10" fmla="*/ 175776 h 186661"/>
                  <a:gd name="connsiteX11" fmla="*/ 262981 w 338575"/>
                  <a:gd name="connsiteY11" fmla="*/ 173966 h 186661"/>
                  <a:gd name="connsiteX12" fmla="*/ 266659 w 338575"/>
                  <a:gd name="connsiteY12" fmla="*/ 169470 h 186661"/>
                  <a:gd name="connsiteX13" fmla="*/ 273573 w 338575"/>
                  <a:gd name="connsiteY13" fmla="*/ 170927 h 186661"/>
                  <a:gd name="connsiteX14" fmla="*/ 281689 w 338575"/>
                  <a:gd name="connsiteY14" fmla="*/ 171308 h 186661"/>
                  <a:gd name="connsiteX15" fmla="*/ 284308 w 338575"/>
                  <a:gd name="connsiteY15" fmla="*/ 167012 h 186661"/>
                  <a:gd name="connsiteX16" fmla="*/ 288251 w 338575"/>
                  <a:gd name="connsiteY16" fmla="*/ 162936 h 186661"/>
                  <a:gd name="connsiteX17" fmla="*/ 283432 w 338575"/>
                  <a:gd name="connsiteY17" fmla="*/ 161469 h 186661"/>
                  <a:gd name="connsiteX18" fmla="*/ 278098 w 338575"/>
                  <a:gd name="connsiteY18" fmla="*/ 161012 h 186661"/>
                  <a:gd name="connsiteX19" fmla="*/ 272506 w 338575"/>
                  <a:gd name="connsiteY19" fmla="*/ 161374 h 186661"/>
                  <a:gd name="connsiteX20" fmla="*/ 267135 w 338575"/>
                  <a:gd name="connsiteY20" fmla="*/ 165298 h 186661"/>
                  <a:gd name="connsiteX21" fmla="*/ 257781 w 338575"/>
                  <a:gd name="connsiteY21" fmla="*/ 158069 h 186661"/>
                  <a:gd name="connsiteX22" fmla="*/ 254142 w 338575"/>
                  <a:gd name="connsiteY22" fmla="*/ 153744 h 186661"/>
                  <a:gd name="connsiteX23" fmla="*/ 249618 w 338575"/>
                  <a:gd name="connsiteY23" fmla="*/ 144943 h 186661"/>
                  <a:gd name="connsiteX24" fmla="*/ 251209 w 338575"/>
                  <a:gd name="connsiteY24" fmla="*/ 149544 h 186661"/>
                  <a:gd name="connsiteX25" fmla="*/ 255324 w 338575"/>
                  <a:gd name="connsiteY25" fmla="*/ 155954 h 186661"/>
                  <a:gd name="connsiteX26" fmla="*/ 260267 w 338575"/>
                  <a:gd name="connsiteY26" fmla="*/ 160488 h 186661"/>
                  <a:gd name="connsiteX27" fmla="*/ 264448 w 338575"/>
                  <a:gd name="connsiteY27" fmla="*/ 164355 h 186661"/>
                  <a:gd name="connsiteX28" fmla="*/ 259067 w 338575"/>
                  <a:gd name="connsiteY28" fmla="*/ 164031 h 186661"/>
                  <a:gd name="connsiteX29" fmla="*/ 255961 w 338575"/>
                  <a:gd name="connsiteY29" fmla="*/ 157049 h 186661"/>
                  <a:gd name="connsiteX30" fmla="*/ 249694 w 338575"/>
                  <a:gd name="connsiteY30" fmla="*/ 154801 h 186661"/>
                  <a:gd name="connsiteX31" fmla="*/ 245322 w 338575"/>
                  <a:gd name="connsiteY31" fmla="*/ 152696 h 186661"/>
                  <a:gd name="connsiteX32" fmla="*/ 242188 w 338575"/>
                  <a:gd name="connsiteY32" fmla="*/ 148496 h 186661"/>
                  <a:gd name="connsiteX33" fmla="*/ 236121 w 338575"/>
                  <a:gd name="connsiteY33" fmla="*/ 146486 h 186661"/>
                  <a:gd name="connsiteX34" fmla="*/ 239950 w 338575"/>
                  <a:gd name="connsiteY34" fmla="*/ 143171 h 186661"/>
                  <a:gd name="connsiteX35" fmla="*/ 243665 w 338575"/>
                  <a:gd name="connsiteY35" fmla="*/ 146219 h 186661"/>
                  <a:gd name="connsiteX36" fmla="*/ 249542 w 338575"/>
                  <a:gd name="connsiteY36" fmla="*/ 144657 h 186661"/>
                  <a:gd name="connsiteX37" fmla="*/ 253695 w 338575"/>
                  <a:gd name="connsiteY37" fmla="*/ 142152 h 186661"/>
                  <a:gd name="connsiteX38" fmla="*/ 258171 w 338575"/>
                  <a:gd name="connsiteY38" fmla="*/ 140133 h 186661"/>
                  <a:gd name="connsiteX39" fmla="*/ 254390 w 338575"/>
                  <a:gd name="connsiteY39" fmla="*/ 144886 h 186661"/>
                  <a:gd name="connsiteX40" fmla="*/ 259048 w 338575"/>
                  <a:gd name="connsiteY40" fmla="*/ 140314 h 186661"/>
                  <a:gd name="connsiteX41" fmla="*/ 262896 w 338575"/>
                  <a:gd name="connsiteY41" fmla="*/ 137123 h 186661"/>
                  <a:gd name="connsiteX42" fmla="*/ 268878 w 338575"/>
                  <a:gd name="connsiteY42" fmla="*/ 132884 h 186661"/>
                  <a:gd name="connsiteX43" fmla="*/ 274231 w 338575"/>
                  <a:gd name="connsiteY43" fmla="*/ 132837 h 186661"/>
                  <a:gd name="connsiteX44" fmla="*/ 281574 w 338575"/>
                  <a:gd name="connsiteY44" fmla="*/ 130103 h 186661"/>
                  <a:gd name="connsiteX45" fmla="*/ 285003 w 338575"/>
                  <a:gd name="connsiteY45" fmla="*/ 133570 h 186661"/>
                  <a:gd name="connsiteX46" fmla="*/ 287880 w 338575"/>
                  <a:gd name="connsiteY46" fmla="*/ 128322 h 186661"/>
                  <a:gd name="connsiteX47" fmla="*/ 292423 w 338575"/>
                  <a:gd name="connsiteY47" fmla="*/ 126103 h 186661"/>
                  <a:gd name="connsiteX48" fmla="*/ 297691 w 338575"/>
                  <a:gd name="connsiteY48" fmla="*/ 123026 h 186661"/>
                  <a:gd name="connsiteX49" fmla="*/ 304482 w 338575"/>
                  <a:gd name="connsiteY49" fmla="*/ 122312 h 186661"/>
                  <a:gd name="connsiteX50" fmla="*/ 309235 w 338575"/>
                  <a:gd name="connsiteY50" fmla="*/ 123664 h 186661"/>
                  <a:gd name="connsiteX51" fmla="*/ 311283 w 338575"/>
                  <a:gd name="connsiteY51" fmla="*/ 119311 h 186661"/>
                  <a:gd name="connsiteX52" fmla="*/ 310445 w 338575"/>
                  <a:gd name="connsiteY52" fmla="*/ 113758 h 186661"/>
                  <a:gd name="connsiteX53" fmla="*/ 315636 w 338575"/>
                  <a:gd name="connsiteY53" fmla="*/ 109767 h 186661"/>
                  <a:gd name="connsiteX54" fmla="*/ 318865 w 338575"/>
                  <a:gd name="connsiteY54" fmla="*/ 105748 h 186661"/>
                  <a:gd name="connsiteX55" fmla="*/ 324837 w 338575"/>
                  <a:gd name="connsiteY55" fmla="*/ 105129 h 186661"/>
                  <a:gd name="connsiteX56" fmla="*/ 329895 w 338575"/>
                  <a:gd name="connsiteY56" fmla="*/ 105405 h 186661"/>
                  <a:gd name="connsiteX57" fmla="*/ 336086 w 338575"/>
                  <a:gd name="connsiteY57" fmla="*/ 105462 h 186661"/>
                  <a:gd name="connsiteX58" fmla="*/ 335791 w 338575"/>
                  <a:gd name="connsiteY58" fmla="*/ 100471 h 186661"/>
                  <a:gd name="connsiteX59" fmla="*/ 338029 w 338575"/>
                  <a:gd name="connsiteY59" fmla="*/ 96013 h 186661"/>
                  <a:gd name="connsiteX60" fmla="*/ 336105 w 338575"/>
                  <a:gd name="connsiteY60" fmla="*/ 90870 h 186661"/>
                  <a:gd name="connsiteX61" fmla="*/ 331524 w 338575"/>
                  <a:gd name="connsiteY61" fmla="*/ 87612 h 186661"/>
                  <a:gd name="connsiteX62" fmla="*/ 332209 w 338575"/>
                  <a:gd name="connsiteY62" fmla="*/ 81735 h 186661"/>
                  <a:gd name="connsiteX63" fmla="*/ 337486 w 338575"/>
                  <a:gd name="connsiteY63" fmla="*/ 80945 h 186661"/>
                  <a:gd name="connsiteX64" fmla="*/ 332724 w 338575"/>
                  <a:gd name="connsiteY64" fmla="*/ 80526 h 186661"/>
                  <a:gd name="connsiteX65" fmla="*/ 329304 w 338575"/>
                  <a:gd name="connsiteY65" fmla="*/ 76696 h 186661"/>
                  <a:gd name="connsiteX66" fmla="*/ 334210 w 338575"/>
                  <a:gd name="connsiteY66" fmla="*/ 74963 h 186661"/>
                  <a:gd name="connsiteX67" fmla="*/ 338362 w 338575"/>
                  <a:gd name="connsiteY67" fmla="*/ 71762 h 186661"/>
                  <a:gd name="connsiteX68" fmla="*/ 333676 w 338575"/>
                  <a:gd name="connsiteY68" fmla="*/ 67210 h 186661"/>
                  <a:gd name="connsiteX69" fmla="*/ 329552 w 338575"/>
                  <a:gd name="connsiteY69" fmla="*/ 64619 h 186661"/>
                  <a:gd name="connsiteX70" fmla="*/ 324704 w 338575"/>
                  <a:gd name="connsiteY70" fmla="*/ 61638 h 186661"/>
                  <a:gd name="connsiteX71" fmla="*/ 320065 w 338575"/>
                  <a:gd name="connsiteY71" fmla="*/ 60504 h 186661"/>
                  <a:gd name="connsiteX72" fmla="*/ 315607 w 338575"/>
                  <a:gd name="connsiteY72" fmla="*/ 56980 h 186661"/>
                  <a:gd name="connsiteX73" fmla="*/ 310864 w 338575"/>
                  <a:gd name="connsiteY73" fmla="*/ 58628 h 186661"/>
                  <a:gd name="connsiteX74" fmla="*/ 306273 w 338575"/>
                  <a:gd name="connsiteY74" fmla="*/ 55903 h 186661"/>
                  <a:gd name="connsiteX75" fmla="*/ 301072 w 338575"/>
                  <a:gd name="connsiteY75" fmla="*/ 54341 h 186661"/>
                  <a:gd name="connsiteX76" fmla="*/ 295871 w 338575"/>
                  <a:gd name="connsiteY76" fmla="*/ 52522 h 186661"/>
                  <a:gd name="connsiteX77" fmla="*/ 290680 w 338575"/>
                  <a:gd name="connsiteY77" fmla="*/ 53198 h 186661"/>
                  <a:gd name="connsiteX78" fmla="*/ 285222 w 338575"/>
                  <a:gd name="connsiteY78" fmla="*/ 50236 h 186661"/>
                  <a:gd name="connsiteX79" fmla="*/ 281394 w 338575"/>
                  <a:gd name="connsiteY79" fmla="*/ 46140 h 186661"/>
                  <a:gd name="connsiteX80" fmla="*/ 275650 w 338575"/>
                  <a:gd name="connsiteY80" fmla="*/ 46017 h 186661"/>
                  <a:gd name="connsiteX81" fmla="*/ 270001 w 338575"/>
                  <a:gd name="connsiteY81" fmla="*/ 46616 h 186661"/>
                  <a:gd name="connsiteX82" fmla="*/ 265439 w 338575"/>
                  <a:gd name="connsiteY82" fmla="*/ 49074 h 186661"/>
                  <a:gd name="connsiteX83" fmla="*/ 260800 w 338575"/>
                  <a:gd name="connsiteY83" fmla="*/ 47741 h 186661"/>
                  <a:gd name="connsiteX84" fmla="*/ 256704 w 338575"/>
                  <a:gd name="connsiteY84" fmla="*/ 45112 h 186661"/>
                  <a:gd name="connsiteX85" fmla="*/ 251980 w 338575"/>
                  <a:gd name="connsiteY85" fmla="*/ 44426 h 186661"/>
                  <a:gd name="connsiteX86" fmla="*/ 246666 w 338575"/>
                  <a:gd name="connsiteY86" fmla="*/ 46255 h 186661"/>
                  <a:gd name="connsiteX87" fmla="*/ 242217 w 338575"/>
                  <a:gd name="connsiteY87" fmla="*/ 42149 h 186661"/>
                  <a:gd name="connsiteX88" fmla="*/ 241950 w 338575"/>
                  <a:gd name="connsiteY88" fmla="*/ 36453 h 186661"/>
                  <a:gd name="connsiteX89" fmla="*/ 238254 w 338575"/>
                  <a:gd name="connsiteY89" fmla="*/ 32815 h 186661"/>
                  <a:gd name="connsiteX90" fmla="*/ 234169 w 338575"/>
                  <a:gd name="connsiteY90" fmla="*/ 29214 h 186661"/>
                  <a:gd name="connsiteX91" fmla="*/ 229682 w 338575"/>
                  <a:gd name="connsiteY91" fmla="*/ 26100 h 186661"/>
                  <a:gd name="connsiteX92" fmla="*/ 224596 w 338575"/>
                  <a:gd name="connsiteY92" fmla="*/ 26757 h 186661"/>
                  <a:gd name="connsiteX93" fmla="*/ 218938 w 338575"/>
                  <a:gd name="connsiteY93" fmla="*/ 24995 h 186661"/>
                  <a:gd name="connsiteX94" fmla="*/ 215185 w 338575"/>
                  <a:gd name="connsiteY94" fmla="*/ 21432 h 186661"/>
                  <a:gd name="connsiteX95" fmla="*/ 213099 w 338575"/>
                  <a:gd name="connsiteY95" fmla="*/ 16432 h 186661"/>
                  <a:gd name="connsiteX96" fmla="*/ 217681 w 338575"/>
                  <a:gd name="connsiteY96" fmla="*/ 14174 h 186661"/>
                  <a:gd name="connsiteX97" fmla="*/ 213737 w 338575"/>
                  <a:gd name="connsiteY97" fmla="*/ 11060 h 186661"/>
                  <a:gd name="connsiteX98" fmla="*/ 209965 w 338575"/>
                  <a:gd name="connsiteY98" fmla="*/ 7297 h 186661"/>
                  <a:gd name="connsiteX99" fmla="*/ 207203 w 338575"/>
                  <a:gd name="connsiteY99" fmla="*/ 3021 h 186661"/>
                  <a:gd name="connsiteX100" fmla="*/ 203536 w 338575"/>
                  <a:gd name="connsiteY100" fmla="*/ -75 h 186661"/>
                  <a:gd name="connsiteX101" fmla="*/ 198717 w 338575"/>
                  <a:gd name="connsiteY101" fmla="*/ 1287 h 186661"/>
                  <a:gd name="connsiteX102" fmla="*/ 193821 w 338575"/>
                  <a:gd name="connsiteY102" fmla="*/ 182 h 186661"/>
                  <a:gd name="connsiteX103" fmla="*/ 188477 w 338575"/>
                  <a:gd name="connsiteY103" fmla="*/ 1973 h 186661"/>
                  <a:gd name="connsiteX104" fmla="*/ 183143 w 338575"/>
                  <a:gd name="connsiteY104" fmla="*/ 2544 h 186661"/>
                  <a:gd name="connsiteX105" fmla="*/ 178342 w 338575"/>
                  <a:gd name="connsiteY105" fmla="*/ 725 h 186661"/>
                  <a:gd name="connsiteX106" fmla="*/ 176247 w 338575"/>
                  <a:gd name="connsiteY106" fmla="*/ 5878 h 186661"/>
                  <a:gd name="connsiteX107" fmla="*/ 171627 w 338575"/>
                  <a:gd name="connsiteY107" fmla="*/ 7135 h 186661"/>
                  <a:gd name="connsiteX108" fmla="*/ 166655 w 338575"/>
                  <a:gd name="connsiteY108" fmla="*/ 5678 h 186661"/>
                  <a:gd name="connsiteX109" fmla="*/ 160959 w 338575"/>
                  <a:gd name="connsiteY109" fmla="*/ 5478 h 186661"/>
                  <a:gd name="connsiteX110" fmla="*/ 155464 w 338575"/>
                  <a:gd name="connsiteY110" fmla="*/ 6421 h 186661"/>
                  <a:gd name="connsiteX111" fmla="*/ 150939 w 338575"/>
                  <a:gd name="connsiteY111" fmla="*/ 8212 h 186661"/>
                  <a:gd name="connsiteX112" fmla="*/ 147967 w 338575"/>
                  <a:gd name="connsiteY112" fmla="*/ 12003 h 186661"/>
                  <a:gd name="connsiteX113" fmla="*/ 145462 w 338575"/>
                  <a:gd name="connsiteY113" fmla="*/ 16870 h 186661"/>
                  <a:gd name="connsiteX114" fmla="*/ 147948 w 338575"/>
                  <a:gd name="connsiteY114" fmla="*/ 21556 h 186661"/>
                  <a:gd name="connsiteX115" fmla="*/ 143176 w 338575"/>
                  <a:gd name="connsiteY115" fmla="*/ 23004 h 186661"/>
                  <a:gd name="connsiteX116" fmla="*/ 139852 w 338575"/>
                  <a:gd name="connsiteY116" fmla="*/ 19499 h 186661"/>
                  <a:gd name="connsiteX117" fmla="*/ 134651 w 338575"/>
                  <a:gd name="connsiteY117" fmla="*/ 20128 h 186661"/>
                  <a:gd name="connsiteX118" fmla="*/ 129746 w 338575"/>
                  <a:gd name="connsiteY118" fmla="*/ 19642 h 186661"/>
                  <a:gd name="connsiteX119" fmla="*/ 125336 w 338575"/>
                  <a:gd name="connsiteY119" fmla="*/ 22337 h 186661"/>
                  <a:gd name="connsiteX120" fmla="*/ 122450 w 338575"/>
                  <a:gd name="connsiteY120" fmla="*/ 18165 h 186661"/>
                  <a:gd name="connsiteX121" fmla="*/ 117401 w 338575"/>
                  <a:gd name="connsiteY121" fmla="*/ 18099 h 186661"/>
                  <a:gd name="connsiteX122" fmla="*/ 113792 w 338575"/>
                  <a:gd name="connsiteY122" fmla="*/ 21756 h 186661"/>
                  <a:gd name="connsiteX123" fmla="*/ 109429 w 338575"/>
                  <a:gd name="connsiteY123" fmla="*/ 17899 h 186661"/>
                  <a:gd name="connsiteX124" fmla="*/ 104209 w 338575"/>
                  <a:gd name="connsiteY124" fmla="*/ 16937 h 186661"/>
                  <a:gd name="connsiteX125" fmla="*/ 98256 w 338575"/>
                  <a:gd name="connsiteY125" fmla="*/ 18442 h 186661"/>
                  <a:gd name="connsiteX126" fmla="*/ 93284 w 338575"/>
                  <a:gd name="connsiteY126" fmla="*/ 19375 h 186661"/>
                  <a:gd name="connsiteX127" fmla="*/ 88912 w 338575"/>
                  <a:gd name="connsiteY127" fmla="*/ 17022 h 186661"/>
                  <a:gd name="connsiteX128" fmla="*/ 84159 w 338575"/>
                  <a:gd name="connsiteY128" fmla="*/ 15917 h 186661"/>
                  <a:gd name="connsiteX129" fmla="*/ 79816 w 338575"/>
                  <a:gd name="connsiteY129" fmla="*/ 13584 h 186661"/>
                  <a:gd name="connsiteX130" fmla="*/ 74063 w 338575"/>
                  <a:gd name="connsiteY130" fmla="*/ 12336 h 186661"/>
                  <a:gd name="connsiteX131" fmla="*/ 69091 w 338575"/>
                  <a:gd name="connsiteY131" fmla="*/ 12107 h 186661"/>
                  <a:gd name="connsiteX132" fmla="*/ 63938 w 338575"/>
                  <a:gd name="connsiteY132" fmla="*/ 11384 h 186661"/>
                  <a:gd name="connsiteX133" fmla="*/ 57480 w 338575"/>
                  <a:gd name="connsiteY133" fmla="*/ 9898 h 186661"/>
                  <a:gd name="connsiteX134" fmla="*/ 52060 w 338575"/>
                  <a:gd name="connsiteY134" fmla="*/ 9631 h 186661"/>
                  <a:gd name="connsiteX135" fmla="*/ 47088 w 338575"/>
                  <a:gd name="connsiteY135" fmla="*/ 8983 h 186661"/>
                  <a:gd name="connsiteX136" fmla="*/ 41268 w 338575"/>
                  <a:gd name="connsiteY136" fmla="*/ 10755 h 186661"/>
                  <a:gd name="connsiteX137" fmla="*/ 36420 w 338575"/>
                  <a:gd name="connsiteY137" fmla="*/ 10736 h 186661"/>
                  <a:gd name="connsiteX138" fmla="*/ 31200 w 338575"/>
                  <a:gd name="connsiteY138" fmla="*/ 10983 h 186661"/>
                  <a:gd name="connsiteX139" fmla="*/ 27009 w 338575"/>
                  <a:gd name="connsiteY139" fmla="*/ 15946 h 186661"/>
                  <a:gd name="connsiteX140" fmla="*/ 20951 w 338575"/>
                  <a:gd name="connsiteY140" fmla="*/ 16546 h 186661"/>
                  <a:gd name="connsiteX141" fmla="*/ 19037 w 338575"/>
                  <a:gd name="connsiteY141" fmla="*/ 21032 h 186661"/>
                  <a:gd name="connsiteX142" fmla="*/ 21475 w 338575"/>
                  <a:gd name="connsiteY142" fmla="*/ 26414 h 186661"/>
                  <a:gd name="connsiteX143" fmla="*/ 25085 w 338575"/>
                  <a:gd name="connsiteY143" fmla="*/ 29519 h 186661"/>
                  <a:gd name="connsiteX144" fmla="*/ 28457 w 338575"/>
                  <a:gd name="connsiteY144" fmla="*/ 33834 h 186661"/>
                  <a:gd name="connsiteX145" fmla="*/ 29305 w 338575"/>
                  <a:gd name="connsiteY145" fmla="*/ 38596 h 186661"/>
                  <a:gd name="connsiteX146" fmla="*/ 29590 w 338575"/>
                  <a:gd name="connsiteY146" fmla="*/ 44111 h 186661"/>
                  <a:gd name="connsiteX147" fmla="*/ 24037 w 338575"/>
                  <a:gd name="connsiteY147" fmla="*/ 45426 h 186661"/>
                  <a:gd name="connsiteX148" fmla="*/ 19799 w 338575"/>
                  <a:gd name="connsiteY148" fmla="*/ 49341 h 186661"/>
                  <a:gd name="connsiteX149" fmla="*/ 12674 w 338575"/>
                  <a:gd name="connsiteY149" fmla="*/ 57161 h 186661"/>
                  <a:gd name="connsiteX150" fmla="*/ 9674 w 338575"/>
                  <a:gd name="connsiteY150" fmla="*/ 61190 h 186661"/>
                  <a:gd name="connsiteX151" fmla="*/ 6283 w 338575"/>
                  <a:gd name="connsiteY151" fmla="*/ 65419 h 186661"/>
                  <a:gd name="connsiteX152" fmla="*/ 8950 w 338575"/>
                  <a:gd name="connsiteY152" fmla="*/ 70439 h 186661"/>
                  <a:gd name="connsiteX153" fmla="*/ 10988 w 338575"/>
                  <a:gd name="connsiteY153" fmla="*/ 75239 h 186661"/>
                  <a:gd name="connsiteX154" fmla="*/ 5873 w 338575"/>
                  <a:gd name="connsiteY154" fmla="*/ 76020 h 186661"/>
                  <a:gd name="connsiteX155" fmla="*/ 3920 w 338575"/>
                  <a:gd name="connsiteY155" fmla="*/ 80602 h 186661"/>
                  <a:gd name="connsiteX156" fmla="*/ 2930 w 338575"/>
                  <a:gd name="connsiteY156" fmla="*/ 85326 h 186661"/>
                  <a:gd name="connsiteX157" fmla="*/ -213 w 338575"/>
                  <a:gd name="connsiteY157" fmla="*/ 91232 h 186661"/>
                  <a:gd name="connsiteX158" fmla="*/ 3892 w 338575"/>
                  <a:gd name="connsiteY158" fmla="*/ 94165 h 186661"/>
                  <a:gd name="connsiteX159" fmla="*/ 8654 w 338575"/>
                  <a:gd name="connsiteY159" fmla="*/ 96794 h 186661"/>
                  <a:gd name="connsiteX160" fmla="*/ 13503 w 338575"/>
                  <a:gd name="connsiteY160" fmla="*/ 98632 h 186661"/>
                  <a:gd name="connsiteX161" fmla="*/ 17932 w 338575"/>
                  <a:gd name="connsiteY161" fmla="*/ 101404 h 186661"/>
                  <a:gd name="connsiteX162" fmla="*/ 22142 w 338575"/>
                  <a:gd name="connsiteY162" fmla="*/ 99052 h 186661"/>
                  <a:gd name="connsiteX163" fmla="*/ 26809 w 338575"/>
                  <a:gd name="connsiteY163" fmla="*/ 102166 h 186661"/>
                  <a:gd name="connsiteX164" fmla="*/ 31610 w 338575"/>
                  <a:gd name="connsiteY164" fmla="*/ 101452 h 186661"/>
                  <a:gd name="connsiteX165" fmla="*/ 36534 w 338575"/>
                  <a:gd name="connsiteY165" fmla="*/ 102176 h 186661"/>
                  <a:gd name="connsiteX166" fmla="*/ 42259 w 338575"/>
                  <a:gd name="connsiteY166" fmla="*/ 103490 h 186661"/>
                  <a:gd name="connsiteX167" fmla="*/ 47450 w 338575"/>
                  <a:gd name="connsiteY167" fmla="*/ 102185 h 186661"/>
                  <a:gd name="connsiteX168" fmla="*/ 51145 w 338575"/>
                  <a:gd name="connsiteY168" fmla="*/ 105414 h 186661"/>
                  <a:gd name="connsiteX169" fmla="*/ 56918 w 338575"/>
                  <a:gd name="connsiteY169" fmla="*/ 107872 h 186661"/>
                  <a:gd name="connsiteX170" fmla="*/ 60147 w 338575"/>
                  <a:gd name="connsiteY170" fmla="*/ 103862 h 186661"/>
                  <a:gd name="connsiteX171" fmla="*/ 65148 w 338575"/>
                  <a:gd name="connsiteY171" fmla="*/ 102976 h 186661"/>
                  <a:gd name="connsiteX172" fmla="*/ 70234 w 338575"/>
                  <a:gd name="connsiteY172" fmla="*/ 102833 h 186661"/>
                  <a:gd name="connsiteX173" fmla="*/ 75520 w 338575"/>
                  <a:gd name="connsiteY173" fmla="*/ 101690 h 186661"/>
                  <a:gd name="connsiteX174" fmla="*/ 79549 w 338575"/>
                  <a:gd name="connsiteY174" fmla="*/ 98261 h 186661"/>
                  <a:gd name="connsiteX175" fmla="*/ 84483 w 338575"/>
                  <a:gd name="connsiteY175" fmla="*/ 96232 h 186661"/>
                  <a:gd name="connsiteX176" fmla="*/ 89074 w 338575"/>
                  <a:gd name="connsiteY176" fmla="*/ 94041 h 186661"/>
                  <a:gd name="connsiteX177" fmla="*/ 93484 w 338575"/>
                  <a:gd name="connsiteY177" fmla="*/ 91184 h 186661"/>
                  <a:gd name="connsiteX178" fmla="*/ 98933 w 338575"/>
                  <a:gd name="connsiteY178" fmla="*/ 91022 h 186661"/>
                  <a:gd name="connsiteX179" fmla="*/ 104048 w 338575"/>
                  <a:gd name="connsiteY179" fmla="*/ 91013 h 186661"/>
                  <a:gd name="connsiteX180" fmla="*/ 108801 w 338575"/>
                  <a:gd name="connsiteY180" fmla="*/ 92632 h 186661"/>
                  <a:gd name="connsiteX181" fmla="*/ 112973 w 338575"/>
                  <a:gd name="connsiteY181" fmla="*/ 95623 h 186661"/>
                  <a:gd name="connsiteX182" fmla="*/ 118326 w 338575"/>
                  <a:gd name="connsiteY182" fmla="*/ 95727 h 186661"/>
                  <a:gd name="connsiteX183" fmla="*/ 121555 w 338575"/>
                  <a:gd name="connsiteY183" fmla="*/ 99861 h 186661"/>
                  <a:gd name="connsiteX184" fmla="*/ 127688 w 338575"/>
                  <a:gd name="connsiteY184" fmla="*/ 98375 h 186661"/>
                  <a:gd name="connsiteX185" fmla="*/ 132127 w 338575"/>
                  <a:gd name="connsiteY185" fmla="*/ 102757 h 186661"/>
                  <a:gd name="connsiteX186" fmla="*/ 136909 w 338575"/>
                  <a:gd name="connsiteY186" fmla="*/ 103986 h 186661"/>
                  <a:gd name="connsiteX187" fmla="*/ 136614 w 338575"/>
                  <a:gd name="connsiteY187" fmla="*/ 108881 h 186661"/>
                  <a:gd name="connsiteX188" fmla="*/ 136985 w 338575"/>
                  <a:gd name="connsiteY188" fmla="*/ 114930 h 186661"/>
                  <a:gd name="connsiteX189" fmla="*/ 141385 w 338575"/>
                  <a:gd name="connsiteY189" fmla="*/ 117864 h 186661"/>
                  <a:gd name="connsiteX190" fmla="*/ 145443 w 338575"/>
                  <a:gd name="connsiteY190" fmla="*/ 121740 h 186661"/>
                  <a:gd name="connsiteX191" fmla="*/ 147529 w 338575"/>
                  <a:gd name="connsiteY191" fmla="*/ 126827 h 186661"/>
                  <a:gd name="connsiteX192" fmla="*/ 152806 w 338575"/>
                  <a:gd name="connsiteY192" fmla="*/ 129160 h 186661"/>
                  <a:gd name="connsiteX193" fmla="*/ 154825 w 338575"/>
                  <a:gd name="connsiteY193" fmla="*/ 134370 h 186661"/>
                  <a:gd name="connsiteX194" fmla="*/ 159255 w 338575"/>
                  <a:gd name="connsiteY194" fmla="*/ 138723 h 186661"/>
                  <a:gd name="connsiteX195" fmla="*/ 154101 w 338575"/>
                  <a:gd name="connsiteY195" fmla="*/ 139704 h 186661"/>
                  <a:gd name="connsiteX196" fmla="*/ 149520 w 338575"/>
                  <a:gd name="connsiteY196" fmla="*/ 138199 h 186661"/>
                  <a:gd name="connsiteX197" fmla="*/ 144224 w 338575"/>
                  <a:gd name="connsiteY197" fmla="*/ 137942 h 186661"/>
                  <a:gd name="connsiteX198" fmla="*/ 139566 w 338575"/>
                  <a:gd name="connsiteY198" fmla="*/ 135647 h 186661"/>
                  <a:gd name="connsiteX199" fmla="*/ 136061 w 338575"/>
                  <a:gd name="connsiteY199" fmla="*/ 138895 h 186661"/>
                  <a:gd name="connsiteX200" fmla="*/ 138985 w 338575"/>
                  <a:gd name="connsiteY200" fmla="*/ 143848 h 186661"/>
                  <a:gd name="connsiteX201" fmla="*/ 133861 w 338575"/>
                  <a:gd name="connsiteY201" fmla="*/ 149458 h 186661"/>
                  <a:gd name="connsiteX202" fmla="*/ 131213 w 338575"/>
                  <a:gd name="connsiteY202" fmla="*/ 153801 h 186661"/>
                  <a:gd name="connsiteX203" fmla="*/ 130098 w 338575"/>
                  <a:gd name="connsiteY203" fmla="*/ 158535 h 186661"/>
                  <a:gd name="connsiteX204" fmla="*/ 125107 w 338575"/>
                  <a:gd name="connsiteY204" fmla="*/ 160983 h 186661"/>
                  <a:gd name="connsiteX205" fmla="*/ 131956 w 338575"/>
                  <a:gd name="connsiteY205" fmla="*/ 165793 h 186661"/>
                  <a:gd name="connsiteX206" fmla="*/ 137004 w 338575"/>
                  <a:gd name="connsiteY206" fmla="*/ 166336 h 186661"/>
                  <a:gd name="connsiteX207" fmla="*/ 141509 w 338575"/>
                  <a:gd name="connsiteY207" fmla="*/ 163488 h 186661"/>
                  <a:gd name="connsiteX208" fmla="*/ 146091 w 338575"/>
                  <a:gd name="connsiteY208" fmla="*/ 161898 h 186661"/>
                  <a:gd name="connsiteX209" fmla="*/ 151120 w 338575"/>
                  <a:gd name="connsiteY209" fmla="*/ 162355 h 186661"/>
                  <a:gd name="connsiteX210" fmla="*/ 154549 w 338575"/>
                  <a:gd name="connsiteY210" fmla="*/ 167203 h 186661"/>
                  <a:gd name="connsiteX211" fmla="*/ 155301 w 338575"/>
                  <a:gd name="connsiteY211" fmla="*/ 160974 h 186661"/>
                  <a:gd name="connsiteX212" fmla="*/ 160026 w 338575"/>
                  <a:gd name="connsiteY212" fmla="*/ 153325 h 186661"/>
                  <a:gd name="connsiteX213" fmla="*/ 164579 w 338575"/>
                  <a:gd name="connsiteY213" fmla="*/ 148715 h 186661"/>
                  <a:gd name="connsiteX214" fmla="*/ 167684 w 338575"/>
                  <a:gd name="connsiteY214" fmla="*/ 144924 h 186661"/>
                  <a:gd name="connsiteX215" fmla="*/ 168694 w 338575"/>
                  <a:gd name="connsiteY215" fmla="*/ 140200 h 186661"/>
                  <a:gd name="connsiteX216" fmla="*/ 170436 w 338575"/>
                  <a:gd name="connsiteY216" fmla="*/ 135409 h 186661"/>
                  <a:gd name="connsiteX217" fmla="*/ 177866 w 338575"/>
                  <a:gd name="connsiteY217" fmla="*/ 133694 h 186661"/>
                  <a:gd name="connsiteX218" fmla="*/ 183562 w 338575"/>
                  <a:gd name="connsiteY218" fmla="*/ 132208 h 186661"/>
                  <a:gd name="connsiteX219" fmla="*/ 189810 w 338575"/>
                  <a:gd name="connsiteY219" fmla="*/ 134113 h 186661"/>
                  <a:gd name="connsiteX220" fmla="*/ 195954 w 338575"/>
                  <a:gd name="connsiteY220" fmla="*/ 134275 h 186661"/>
                  <a:gd name="connsiteX221" fmla="*/ 201917 w 338575"/>
                  <a:gd name="connsiteY221" fmla="*/ 136790 h 186661"/>
                  <a:gd name="connsiteX222" fmla="*/ 196535 w 338575"/>
                  <a:gd name="connsiteY222" fmla="*/ 136713 h 186661"/>
                  <a:gd name="connsiteX223" fmla="*/ 189249 w 338575"/>
                  <a:gd name="connsiteY223" fmla="*/ 135599 h 186661"/>
                  <a:gd name="connsiteX224" fmla="*/ 193773 w 338575"/>
                  <a:gd name="connsiteY224" fmla="*/ 137923 h 186661"/>
                  <a:gd name="connsiteX225" fmla="*/ 190287 w 338575"/>
                  <a:gd name="connsiteY225" fmla="*/ 141467 h 186661"/>
                  <a:gd name="connsiteX226" fmla="*/ 196802 w 338575"/>
                  <a:gd name="connsiteY226" fmla="*/ 142733 h 186661"/>
                  <a:gd name="connsiteX227" fmla="*/ 206279 w 338575"/>
                  <a:gd name="connsiteY227" fmla="*/ 146896 h 186661"/>
                  <a:gd name="connsiteX228" fmla="*/ 215195 w 338575"/>
                  <a:gd name="connsiteY228" fmla="*/ 145858 h 186661"/>
                  <a:gd name="connsiteX229" fmla="*/ 220596 w 338575"/>
                  <a:gd name="connsiteY229" fmla="*/ 145467 h 186661"/>
                  <a:gd name="connsiteX230" fmla="*/ 225110 w 338575"/>
                  <a:gd name="connsiteY230" fmla="*/ 147762 h 186661"/>
                  <a:gd name="connsiteX231" fmla="*/ 229987 w 338575"/>
                  <a:gd name="connsiteY231" fmla="*/ 149667 h 186661"/>
                  <a:gd name="connsiteX232" fmla="*/ 225644 w 338575"/>
                  <a:gd name="connsiteY232" fmla="*/ 152192 h 186661"/>
                  <a:gd name="connsiteX233" fmla="*/ 220986 w 338575"/>
                  <a:gd name="connsiteY233" fmla="*/ 154306 h 186661"/>
                  <a:gd name="connsiteX234" fmla="*/ 214899 w 338575"/>
                  <a:gd name="connsiteY234" fmla="*/ 157059 h 186661"/>
                  <a:gd name="connsiteX235" fmla="*/ 209061 w 338575"/>
                  <a:gd name="connsiteY235" fmla="*/ 160916 h 186661"/>
                  <a:gd name="connsiteX236" fmla="*/ 213280 w 338575"/>
                  <a:gd name="connsiteY236" fmla="*/ 163364 h 186661"/>
                  <a:gd name="connsiteX237" fmla="*/ 219653 w 338575"/>
                  <a:gd name="connsiteY237" fmla="*/ 162803 h 186661"/>
                  <a:gd name="connsiteX238" fmla="*/ 224262 w 338575"/>
                  <a:gd name="connsiteY238" fmla="*/ 168479 h 186661"/>
                  <a:gd name="connsiteX239" fmla="*/ 230101 w 338575"/>
                  <a:gd name="connsiteY239" fmla="*/ 170222 h 186661"/>
                  <a:gd name="connsiteX240" fmla="*/ 231482 w 338575"/>
                  <a:gd name="connsiteY240" fmla="*/ 175614 h 186661"/>
                  <a:gd name="connsiteX241" fmla="*/ 230616 w 338575"/>
                  <a:gd name="connsiteY241" fmla="*/ 180757 h 186661"/>
                  <a:gd name="connsiteX242" fmla="*/ 234083 w 338575"/>
                  <a:gd name="connsiteY242" fmla="*/ 185634 h 18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338575" h="186661">
                    <a:moveTo>
                      <a:pt x="196106" y="144400"/>
                    </a:moveTo>
                    <a:lnTo>
                      <a:pt x="188277" y="142914"/>
                    </a:lnTo>
                    <a:lnTo>
                      <a:pt x="196106" y="144400"/>
                    </a:lnTo>
                    <a:close/>
                    <a:moveTo>
                      <a:pt x="215833" y="148286"/>
                    </a:moveTo>
                    <a:lnTo>
                      <a:pt x="206898" y="146934"/>
                    </a:lnTo>
                    <a:lnTo>
                      <a:pt x="215833" y="148286"/>
                    </a:lnTo>
                    <a:close/>
                    <a:moveTo>
                      <a:pt x="236711" y="186586"/>
                    </a:moveTo>
                    <a:lnTo>
                      <a:pt x="243360" y="185567"/>
                    </a:lnTo>
                    <a:lnTo>
                      <a:pt x="247132" y="181805"/>
                    </a:lnTo>
                    <a:lnTo>
                      <a:pt x="252685" y="176957"/>
                    </a:lnTo>
                    <a:lnTo>
                      <a:pt x="258181" y="175776"/>
                    </a:lnTo>
                    <a:lnTo>
                      <a:pt x="262981" y="173966"/>
                    </a:lnTo>
                    <a:lnTo>
                      <a:pt x="266659" y="169470"/>
                    </a:lnTo>
                    <a:lnTo>
                      <a:pt x="273573" y="170927"/>
                    </a:lnTo>
                    <a:lnTo>
                      <a:pt x="281689" y="171308"/>
                    </a:lnTo>
                    <a:lnTo>
                      <a:pt x="284308" y="167012"/>
                    </a:lnTo>
                    <a:lnTo>
                      <a:pt x="288251" y="162936"/>
                    </a:lnTo>
                    <a:lnTo>
                      <a:pt x="283432" y="161469"/>
                    </a:lnTo>
                    <a:lnTo>
                      <a:pt x="278098" y="161012"/>
                    </a:lnTo>
                    <a:lnTo>
                      <a:pt x="272506" y="161374"/>
                    </a:lnTo>
                    <a:lnTo>
                      <a:pt x="267135" y="165298"/>
                    </a:lnTo>
                    <a:lnTo>
                      <a:pt x="257781" y="158069"/>
                    </a:lnTo>
                    <a:lnTo>
                      <a:pt x="254142" y="153744"/>
                    </a:lnTo>
                    <a:lnTo>
                      <a:pt x="249618" y="144943"/>
                    </a:lnTo>
                    <a:lnTo>
                      <a:pt x="251209" y="149544"/>
                    </a:lnTo>
                    <a:lnTo>
                      <a:pt x="255324" y="155954"/>
                    </a:lnTo>
                    <a:lnTo>
                      <a:pt x="260267" y="160488"/>
                    </a:lnTo>
                    <a:lnTo>
                      <a:pt x="264448" y="164355"/>
                    </a:lnTo>
                    <a:lnTo>
                      <a:pt x="259067" y="164031"/>
                    </a:lnTo>
                    <a:lnTo>
                      <a:pt x="255961" y="157049"/>
                    </a:lnTo>
                    <a:lnTo>
                      <a:pt x="249694" y="154801"/>
                    </a:lnTo>
                    <a:lnTo>
                      <a:pt x="245322" y="152696"/>
                    </a:lnTo>
                    <a:lnTo>
                      <a:pt x="242188" y="148496"/>
                    </a:lnTo>
                    <a:lnTo>
                      <a:pt x="236121" y="146486"/>
                    </a:lnTo>
                    <a:lnTo>
                      <a:pt x="239950" y="143171"/>
                    </a:lnTo>
                    <a:lnTo>
                      <a:pt x="243665" y="146219"/>
                    </a:lnTo>
                    <a:lnTo>
                      <a:pt x="249542" y="144657"/>
                    </a:lnTo>
                    <a:lnTo>
                      <a:pt x="253695" y="142152"/>
                    </a:lnTo>
                    <a:lnTo>
                      <a:pt x="258171" y="140133"/>
                    </a:lnTo>
                    <a:lnTo>
                      <a:pt x="254390" y="144886"/>
                    </a:lnTo>
                    <a:lnTo>
                      <a:pt x="259048" y="140314"/>
                    </a:lnTo>
                    <a:lnTo>
                      <a:pt x="262896" y="137123"/>
                    </a:lnTo>
                    <a:lnTo>
                      <a:pt x="268878" y="132884"/>
                    </a:lnTo>
                    <a:lnTo>
                      <a:pt x="274231" y="132837"/>
                    </a:lnTo>
                    <a:lnTo>
                      <a:pt x="281574" y="130103"/>
                    </a:lnTo>
                    <a:lnTo>
                      <a:pt x="285003" y="133570"/>
                    </a:lnTo>
                    <a:lnTo>
                      <a:pt x="287880" y="128322"/>
                    </a:lnTo>
                    <a:lnTo>
                      <a:pt x="292423" y="126103"/>
                    </a:lnTo>
                    <a:lnTo>
                      <a:pt x="297691" y="123026"/>
                    </a:lnTo>
                    <a:lnTo>
                      <a:pt x="304482" y="122312"/>
                    </a:lnTo>
                    <a:lnTo>
                      <a:pt x="309235" y="123664"/>
                    </a:lnTo>
                    <a:lnTo>
                      <a:pt x="311283" y="119311"/>
                    </a:lnTo>
                    <a:lnTo>
                      <a:pt x="310445" y="113758"/>
                    </a:lnTo>
                    <a:lnTo>
                      <a:pt x="315636" y="109767"/>
                    </a:lnTo>
                    <a:lnTo>
                      <a:pt x="318865" y="105748"/>
                    </a:lnTo>
                    <a:lnTo>
                      <a:pt x="324837" y="105129"/>
                    </a:lnTo>
                    <a:lnTo>
                      <a:pt x="329895" y="105405"/>
                    </a:lnTo>
                    <a:lnTo>
                      <a:pt x="336086" y="105462"/>
                    </a:lnTo>
                    <a:lnTo>
                      <a:pt x="335791" y="100471"/>
                    </a:lnTo>
                    <a:lnTo>
                      <a:pt x="338029" y="96013"/>
                    </a:lnTo>
                    <a:lnTo>
                      <a:pt x="336105" y="90870"/>
                    </a:lnTo>
                    <a:lnTo>
                      <a:pt x="331524" y="87612"/>
                    </a:lnTo>
                    <a:lnTo>
                      <a:pt x="332209" y="81735"/>
                    </a:lnTo>
                    <a:lnTo>
                      <a:pt x="337486" y="80945"/>
                    </a:lnTo>
                    <a:lnTo>
                      <a:pt x="332724" y="80526"/>
                    </a:lnTo>
                    <a:lnTo>
                      <a:pt x="329304" y="76696"/>
                    </a:lnTo>
                    <a:lnTo>
                      <a:pt x="334210" y="74963"/>
                    </a:lnTo>
                    <a:lnTo>
                      <a:pt x="338362" y="71762"/>
                    </a:lnTo>
                    <a:lnTo>
                      <a:pt x="333676" y="67210"/>
                    </a:lnTo>
                    <a:lnTo>
                      <a:pt x="329552" y="64619"/>
                    </a:lnTo>
                    <a:lnTo>
                      <a:pt x="324704" y="61638"/>
                    </a:lnTo>
                    <a:lnTo>
                      <a:pt x="320065" y="60504"/>
                    </a:lnTo>
                    <a:lnTo>
                      <a:pt x="315607" y="56980"/>
                    </a:lnTo>
                    <a:lnTo>
                      <a:pt x="310864" y="58628"/>
                    </a:lnTo>
                    <a:lnTo>
                      <a:pt x="306273" y="55903"/>
                    </a:lnTo>
                    <a:lnTo>
                      <a:pt x="301072" y="54341"/>
                    </a:lnTo>
                    <a:lnTo>
                      <a:pt x="295871" y="52522"/>
                    </a:lnTo>
                    <a:lnTo>
                      <a:pt x="290680" y="53198"/>
                    </a:lnTo>
                    <a:lnTo>
                      <a:pt x="285222" y="50236"/>
                    </a:lnTo>
                    <a:lnTo>
                      <a:pt x="281394" y="46140"/>
                    </a:lnTo>
                    <a:lnTo>
                      <a:pt x="275650" y="46017"/>
                    </a:lnTo>
                    <a:lnTo>
                      <a:pt x="270001" y="46616"/>
                    </a:lnTo>
                    <a:lnTo>
                      <a:pt x="265439" y="49074"/>
                    </a:lnTo>
                    <a:lnTo>
                      <a:pt x="260800" y="47741"/>
                    </a:lnTo>
                    <a:lnTo>
                      <a:pt x="256704" y="45112"/>
                    </a:lnTo>
                    <a:lnTo>
                      <a:pt x="251980" y="44426"/>
                    </a:lnTo>
                    <a:lnTo>
                      <a:pt x="246666" y="46255"/>
                    </a:lnTo>
                    <a:lnTo>
                      <a:pt x="242217" y="42149"/>
                    </a:lnTo>
                    <a:lnTo>
                      <a:pt x="241950" y="36453"/>
                    </a:lnTo>
                    <a:lnTo>
                      <a:pt x="238254" y="32815"/>
                    </a:lnTo>
                    <a:lnTo>
                      <a:pt x="234169" y="29214"/>
                    </a:lnTo>
                    <a:lnTo>
                      <a:pt x="229682" y="26100"/>
                    </a:lnTo>
                    <a:lnTo>
                      <a:pt x="224596" y="26757"/>
                    </a:lnTo>
                    <a:lnTo>
                      <a:pt x="218938" y="24995"/>
                    </a:lnTo>
                    <a:lnTo>
                      <a:pt x="215185" y="21432"/>
                    </a:lnTo>
                    <a:lnTo>
                      <a:pt x="213099" y="16432"/>
                    </a:lnTo>
                    <a:lnTo>
                      <a:pt x="217681" y="14174"/>
                    </a:lnTo>
                    <a:lnTo>
                      <a:pt x="213737" y="11060"/>
                    </a:lnTo>
                    <a:lnTo>
                      <a:pt x="209965" y="7297"/>
                    </a:lnTo>
                    <a:lnTo>
                      <a:pt x="207203" y="3021"/>
                    </a:lnTo>
                    <a:lnTo>
                      <a:pt x="203536" y="-75"/>
                    </a:lnTo>
                    <a:lnTo>
                      <a:pt x="198717" y="1287"/>
                    </a:lnTo>
                    <a:lnTo>
                      <a:pt x="193821" y="182"/>
                    </a:lnTo>
                    <a:lnTo>
                      <a:pt x="188477" y="1973"/>
                    </a:lnTo>
                    <a:lnTo>
                      <a:pt x="183143" y="2544"/>
                    </a:lnTo>
                    <a:lnTo>
                      <a:pt x="178342" y="725"/>
                    </a:lnTo>
                    <a:lnTo>
                      <a:pt x="176247" y="5878"/>
                    </a:lnTo>
                    <a:lnTo>
                      <a:pt x="171627" y="7135"/>
                    </a:lnTo>
                    <a:lnTo>
                      <a:pt x="166655" y="5678"/>
                    </a:lnTo>
                    <a:lnTo>
                      <a:pt x="160959" y="5478"/>
                    </a:lnTo>
                    <a:lnTo>
                      <a:pt x="155464" y="6421"/>
                    </a:lnTo>
                    <a:lnTo>
                      <a:pt x="150939" y="8212"/>
                    </a:lnTo>
                    <a:lnTo>
                      <a:pt x="147967" y="12003"/>
                    </a:lnTo>
                    <a:lnTo>
                      <a:pt x="145462" y="16870"/>
                    </a:lnTo>
                    <a:lnTo>
                      <a:pt x="147948" y="21556"/>
                    </a:lnTo>
                    <a:lnTo>
                      <a:pt x="143176" y="23004"/>
                    </a:lnTo>
                    <a:lnTo>
                      <a:pt x="139852" y="19499"/>
                    </a:lnTo>
                    <a:lnTo>
                      <a:pt x="134651" y="20128"/>
                    </a:lnTo>
                    <a:lnTo>
                      <a:pt x="129746" y="19642"/>
                    </a:lnTo>
                    <a:lnTo>
                      <a:pt x="125336" y="22337"/>
                    </a:lnTo>
                    <a:lnTo>
                      <a:pt x="122450" y="18165"/>
                    </a:lnTo>
                    <a:lnTo>
                      <a:pt x="117401" y="18099"/>
                    </a:lnTo>
                    <a:lnTo>
                      <a:pt x="113792" y="21756"/>
                    </a:lnTo>
                    <a:lnTo>
                      <a:pt x="109429" y="17899"/>
                    </a:lnTo>
                    <a:lnTo>
                      <a:pt x="104209" y="16937"/>
                    </a:lnTo>
                    <a:lnTo>
                      <a:pt x="98256" y="18442"/>
                    </a:lnTo>
                    <a:lnTo>
                      <a:pt x="93284" y="19375"/>
                    </a:lnTo>
                    <a:lnTo>
                      <a:pt x="88912" y="17022"/>
                    </a:lnTo>
                    <a:lnTo>
                      <a:pt x="84159" y="15917"/>
                    </a:lnTo>
                    <a:lnTo>
                      <a:pt x="79816" y="13584"/>
                    </a:lnTo>
                    <a:lnTo>
                      <a:pt x="74063" y="12336"/>
                    </a:lnTo>
                    <a:lnTo>
                      <a:pt x="69091" y="12107"/>
                    </a:lnTo>
                    <a:lnTo>
                      <a:pt x="63938" y="11384"/>
                    </a:lnTo>
                    <a:lnTo>
                      <a:pt x="57480" y="9898"/>
                    </a:lnTo>
                    <a:lnTo>
                      <a:pt x="52060" y="9631"/>
                    </a:lnTo>
                    <a:lnTo>
                      <a:pt x="47088" y="8983"/>
                    </a:lnTo>
                    <a:lnTo>
                      <a:pt x="41268" y="10755"/>
                    </a:lnTo>
                    <a:lnTo>
                      <a:pt x="36420" y="10736"/>
                    </a:lnTo>
                    <a:lnTo>
                      <a:pt x="31200" y="10983"/>
                    </a:lnTo>
                    <a:lnTo>
                      <a:pt x="27009" y="15946"/>
                    </a:lnTo>
                    <a:lnTo>
                      <a:pt x="20951" y="16546"/>
                    </a:lnTo>
                    <a:lnTo>
                      <a:pt x="19037" y="21032"/>
                    </a:lnTo>
                    <a:lnTo>
                      <a:pt x="21475" y="26414"/>
                    </a:lnTo>
                    <a:lnTo>
                      <a:pt x="25085" y="29519"/>
                    </a:lnTo>
                    <a:lnTo>
                      <a:pt x="28457" y="33834"/>
                    </a:lnTo>
                    <a:lnTo>
                      <a:pt x="29305" y="38596"/>
                    </a:lnTo>
                    <a:lnTo>
                      <a:pt x="29590" y="44111"/>
                    </a:lnTo>
                    <a:lnTo>
                      <a:pt x="24037" y="45426"/>
                    </a:lnTo>
                    <a:lnTo>
                      <a:pt x="19799" y="49341"/>
                    </a:lnTo>
                    <a:lnTo>
                      <a:pt x="12674" y="57161"/>
                    </a:lnTo>
                    <a:lnTo>
                      <a:pt x="9674" y="61190"/>
                    </a:lnTo>
                    <a:lnTo>
                      <a:pt x="6283" y="65419"/>
                    </a:lnTo>
                    <a:lnTo>
                      <a:pt x="8950" y="70439"/>
                    </a:lnTo>
                    <a:lnTo>
                      <a:pt x="10988" y="75239"/>
                    </a:lnTo>
                    <a:lnTo>
                      <a:pt x="5873" y="76020"/>
                    </a:lnTo>
                    <a:lnTo>
                      <a:pt x="3920" y="80602"/>
                    </a:lnTo>
                    <a:lnTo>
                      <a:pt x="2930" y="85326"/>
                    </a:lnTo>
                    <a:lnTo>
                      <a:pt x="-213" y="91232"/>
                    </a:lnTo>
                    <a:lnTo>
                      <a:pt x="3892" y="94165"/>
                    </a:lnTo>
                    <a:lnTo>
                      <a:pt x="8654" y="96794"/>
                    </a:lnTo>
                    <a:lnTo>
                      <a:pt x="13503" y="98632"/>
                    </a:lnTo>
                    <a:lnTo>
                      <a:pt x="17932" y="101404"/>
                    </a:lnTo>
                    <a:lnTo>
                      <a:pt x="22142" y="99052"/>
                    </a:lnTo>
                    <a:lnTo>
                      <a:pt x="26809" y="102166"/>
                    </a:lnTo>
                    <a:lnTo>
                      <a:pt x="31610" y="101452"/>
                    </a:lnTo>
                    <a:lnTo>
                      <a:pt x="36534" y="102176"/>
                    </a:lnTo>
                    <a:lnTo>
                      <a:pt x="42259" y="103490"/>
                    </a:lnTo>
                    <a:lnTo>
                      <a:pt x="47450" y="102185"/>
                    </a:lnTo>
                    <a:lnTo>
                      <a:pt x="51145" y="105414"/>
                    </a:lnTo>
                    <a:lnTo>
                      <a:pt x="56918" y="107872"/>
                    </a:lnTo>
                    <a:lnTo>
                      <a:pt x="60147" y="103862"/>
                    </a:lnTo>
                    <a:lnTo>
                      <a:pt x="65148" y="102976"/>
                    </a:lnTo>
                    <a:lnTo>
                      <a:pt x="70234" y="102833"/>
                    </a:lnTo>
                    <a:lnTo>
                      <a:pt x="75520" y="101690"/>
                    </a:lnTo>
                    <a:lnTo>
                      <a:pt x="79549" y="98261"/>
                    </a:lnTo>
                    <a:lnTo>
                      <a:pt x="84483" y="96232"/>
                    </a:lnTo>
                    <a:lnTo>
                      <a:pt x="89074" y="94041"/>
                    </a:lnTo>
                    <a:lnTo>
                      <a:pt x="93484" y="91184"/>
                    </a:lnTo>
                    <a:lnTo>
                      <a:pt x="98933" y="91022"/>
                    </a:lnTo>
                    <a:lnTo>
                      <a:pt x="104048" y="91013"/>
                    </a:lnTo>
                    <a:lnTo>
                      <a:pt x="108801" y="92632"/>
                    </a:lnTo>
                    <a:lnTo>
                      <a:pt x="112973" y="95623"/>
                    </a:lnTo>
                    <a:lnTo>
                      <a:pt x="118326" y="95727"/>
                    </a:lnTo>
                    <a:lnTo>
                      <a:pt x="121555" y="99861"/>
                    </a:lnTo>
                    <a:lnTo>
                      <a:pt x="127688" y="98375"/>
                    </a:lnTo>
                    <a:lnTo>
                      <a:pt x="132127" y="102757"/>
                    </a:lnTo>
                    <a:lnTo>
                      <a:pt x="136909" y="103986"/>
                    </a:lnTo>
                    <a:lnTo>
                      <a:pt x="136614" y="108881"/>
                    </a:lnTo>
                    <a:lnTo>
                      <a:pt x="136985" y="114930"/>
                    </a:lnTo>
                    <a:lnTo>
                      <a:pt x="141385" y="117864"/>
                    </a:lnTo>
                    <a:lnTo>
                      <a:pt x="145443" y="121740"/>
                    </a:lnTo>
                    <a:lnTo>
                      <a:pt x="147529" y="126827"/>
                    </a:lnTo>
                    <a:lnTo>
                      <a:pt x="152806" y="129160"/>
                    </a:lnTo>
                    <a:lnTo>
                      <a:pt x="154825" y="134370"/>
                    </a:lnTo>
                    <a:lnTo>
                      <a:pt x="159255" y="138723"/>
                    </a:lnTo>
                    <a:lnTo>
                      <a:pt x="154101" y="139704"/>
                    </a:lnTo>
                    <a:lnTo>
                      <a:pt x="149520" y="138199"/>
                    </a:lnTo>
                    <a:lnTo>
                      <a:pt x="144224" y="137942"/>
                    </a:lnTo>
                    <a:lnTo>
                      <a:pt x="139566" y="135647"/>
                    </a:lnTo>
                    <a:lnTo>
                      <a:pt x="136061" y="138895"/>
                    </a:lnTo>
                    <a:lnTo>
                      <a:pt x="138985" y="143848"/>
                    </a:lnTo>
                    <a:lnTo>
                      <a:pt x="133861" y="149458"/>
                    </a:lnTo>
                    <a:lnTo>
                      <a:pt x="131213" y="153801"/>
                    </a:lnTo>
                    <a:lnTo>
                      <a:pt x="130098" y="158535"/>
                    </a:lnTo>
                    <a:lnTo>
                      <a:pt x="125107" y="160983"/>
                    </a:lnTo>
                    <a:lnTo>
                      <a:pt x="131956" y="165793"/>
                    </a:lnTo>
                    <a:lnTo>
                      <a:pt x="137004" y="166336"/>
                    </a:lnTo>
                    <a:lnTo>
                      <a:pt x="141509" y="163488"/>
                    </a:lnTo>
                    <a:lnTo>
                      <a:pt x="146091" y="161898"/>
                    </a:lnTo>
                    <a:lnTo>
                      <a:pt x="151120" y="162355"/>
                    </a:lnTo>
                    <a:lnTo>
                      <a:pt x="154549" y="167203"/>
                    </a:lnTo>
                    <a:lnTo>
                      <a:pt x="155301" y="160974"/>
                    </a:lnTo>
                    <a:lnTo>
                      <a:pt x="160026" y="153325"/>
                    </a:lnTo>
                    <a:lnTo>
                      <a:pt x="164579" y="148715"/>
                    </a:lnTo>
                    <a:lnTo>
                      <a:pt x="167684" y="144924"/>
                    </a:lnTo>
                    <a:lnTo>
                      <a:pt x="168694" y="140200"/>
                    </a:lnTo>
                    <a:lnTo>
                      <a:pt x="170436" y="135409"/>
                    </a:lnTo>
                    <a:lnTo>
                      <a:pt x="177866" y="133694"/>
                    </a:lnTo>
                    <a:lnTo>
                      <a:pt x="183562" y="132208"/>
                    </a:lnTo>
                    <a:lnTo>
                      <a:pt x="189810" y="134113"/>
                    </a:lnTo>
                    <a:lnTo>
                      <a:pt x="195954" y="134275"/>
                    </a:lnTo>
                    <a:lnTo>
                      <a:pt x="201917" y="136790"/>
                    </a:lnTo>
                    <a:lnTo>
                      <a:pt x="196535" y="136713"/>
                    </a:lnTo>
                    <a:lnTo>
                      <a:pt x="189249" y="135599"/>
                    </a:lnTo>
                    <a:lnTo>
                      <a:pt x="193773" y="137923"/>
                    </a:lnTo>
                    <a:lnTo>
                      <a:pt x="190287" y="141467"/>
                    </a:lnTo>
                    <a:lnTo>
                      <a:pt x="196802" y="142733"/>
                    </a:lnTo>
                    <a:lnTo>
                      <a:pt x="206279" y="146896"/>
                    </a:lnTo>
                    <a:lnTo>
                      <a:pt x="215195" y="145858"/>
                    </a:lnTo>
                    <a:lnTo>
                      <a:pt x="220596" y="145467"/>
                    </a:lnTo>
                    <a:lnTo>
                      <a:pt x="225110" y="147762"/>
                    </a:lnTo>
                    <a:lnTo>
                      <a:pt x="229987" y="149667"/>
                    </a:lnTo>
                    <a:lnTo>
                      <a:pt x="225644" y="152192"/>
                    </a:lnTo>
                    <a:lnTo>
                      <a:pt x="220986" y="154306"/>
                    </a:lnTo>
                    <a:lnTo>
                      <a:pt x="214899" y="157059"/>
                    </a:lnTo>
                    <a:lnTo>
                      <a:pt x="209061" y="160916"/>
                    </a:lnTo>
                    <a:lnTo>
                      <a:pt x="213280" y="163364"/>
                    </a:lnTo>
                    <a:lnTo>
                      <a:pt x="219653" y="162803"/>
                    </a:lnTo>
                    <a:lnTo>
                      <a:pt x="224262" y="168479"/>
                    </a:lnTo>
                    <a:lnTo>
                      <a:pt x="230101" y="170222"/>
                    </a:lnTo>
                    <a:lnTo>
                      <a:pt x="231482" y="175614"/>
                    </a:lnTo>
                    <a:lnTo>
                      <a:pt x="230616" y="180757"/>
                    </a:lnTo>
                    <a:lnTo>
                      <a:pt x="234083" y="185634"/>
                    </a:lnTo>
                    <a:close/>
                  </a:path>
                </a:pathLst>
              </a:custGeom>
              <a:solidFill>
                <a:srgbClr val="B5E2FF"/>
              </a:solidFill>
              <a:ln w="3175" cap="flat">
                <a:solidFill>
                  <a:srgbClr val="FFFFFF"/>
                </a:solidFill>
                <a:prstDash val="solid"/>
                <a:miter/>
              </a:ln>
            </p:spPr>
            <p:txBody>
              <a:bodyPr rtlCol="0" anchor="ctr"/>
              <a:lstStyle/>
              <a:p>
                <a:endParaRPr lang="en-GB"/>
              </a:p>
            </p:txBody>
          </p:sp>
          <p:sp>
            <p:nvSpPr>
              <p:cNvPr id="221" name="Freeform: Shape 220">
                <a:extLst>
                  <a:ext uri="{FF2B5EF4-FFF2-40B4-BE49-F238E27FC236}">
                    <a16:creationId xmlns:a16="http://schemas.microsoft.com/office/drawing/2014/main" id="{C080386A-77BC-098A-7392-619291631E84}"/>
                  </a:ext>
                </a:extLst>
              </p:cNvPr>
              <p:cNvSpPr/>
              <p:nvPr/>
            </p:nvSpPr>
            <p:spPr>
              <a:xfrm>
                <a:off x="4974828" y="2682661"/>
                <a:ext cx="1024397" cy="1596742"/>
              </a:xfrm>
              <a:custGeom>
                <a:avLst/>
                <a:gdLst>
                  <a:gd name="connsiteX0" fmla="*/ 34515 w 177041"/>
                  <a:gd name="connsiteY0" fmla="*/ 149839 h 243725"/>
                  <a:gd name="connsiteX1" fmla="*/ 38106 w 177041"/>
                  <a:gd name="connsiteY1" fmla="*/ 146496 h 243725"/>
                  <a:gd name="connsiteX2" fmla="*/ 42659 w 177041"/>
                  <a:gd name="connsiteY2" fmla="*/ 144467 h 243725"/>
                  <a:gd name="connsiteX3" fmla="*/ 45421 w 177041"/>
                  <a:gd name="connsiteY3" fmla="*/ 140504 h 243725"/>
                  <a:gd name="connsiteX4" fmla="*/ 44688 w 177041"/>
                  <a:gd name="connsiteY4" fmla="*/ 135494 h 243725"/>
                  <a:gd name="connsiteX5" fmla="*/ 38801 w 177041"/>
                  <a:gd name="connsiteY5" fmla="*/ 135761 h 243725"/>
                  <a:gd name="connsiteX6" fmla="*/ 41916 w 177041"/>
                  <a:gd name="connsiteY6" fmla="*/ 131922 h 243725"/>
                  <a:gd name="connsiteX7" fmla="*/ 37725 w 177041"/>
                  <a:gd name="connsiteY7" fmla="*/ 128046 h 243725"/>
                  <a:gd name="connsiteX8" fmla="*/ 35344 w 177041"/>
                  <a:gd name="connsiteY8" fmla="*/ 122864 h 243725"/>
                  <a:gd name="connsiteX9" fmla="*/ 30105 w 177041"/>
                  <a:gd name="connsiteY9" fmla="*/ 121797 h 243725"/>
                  <a:gd name="connsiteX10" fmla="*/ 24762 w 177041"/>
                  <a:gd name="connsiteY10" fmla="*/ 122540 h 243725"/>
                  <a:gd name="connsiteX11" fmla="*/ 19266 w 177041"/>
                  <a:gd name="connsiteY11" fmla="*/ 122950 h 243725"/>
                  <a:gd name="connsiteX12" fmla="*/ 15846 w 177041"/>
                  <a:gd name="connsiteY12" fmla="*/ 126265 h 243725"/>
                  <a:gd name="connsiteX13" fmla="*/ 11169 w 177041"/>
                  <a:gd name="connsiteY13" fmla="*/ 127274 h 243725"/>
                  <a:gd name="connsiteX14" fmla="*/ 8721 w 177041"/>
                  <a:gd name="connsiteY14" fmla="*/ 131741 h 243725"/>
                  <a:gd name="connsiteX15" fmla="*/ 3064 w 177041"/>
                  <a:gd name="connsiteY15" fmla="*/ 133389 h 243725"/>
                  <a:gd name="connsiteX16" fmla="*/ -213 w 177041"/>
                  <a:gd name="connsiteY16" fmla="*/ 137780 h 243725"/>
                  <a:gd name="connsiteX17" fmla="*/ 330 w 177041"/>
                  <a:gd name="connsiteY17" fmla="*/ 143162 h 243725"/>
                  <a:gd name="connsiteX18" fmla="*/ 5226 w 177041"/>
                  <a:gd name="connsiteY18" fmla="*/ 145572 h 243725"/>
                  <a:gd name="connsiteX19" fmla="*/ 10189 w 177041"/>
                  <a:gd name="connsiteY19" fmla="*/ 146762 h 243725"/>
                  <a:gd name="connsiteX20" fmla="*/ 15056 w 177041"/>
                  <a:gd name="connsiteY20" fmla="*/ 145181 h 243725"/>
                  <a:gd name="connsiteX21" fmla="*/ 17351 w 177041"/>
                  <a:gd name="connsiteY21" fmla="*/ 140647 h 243725"/>
                  <a:gd name="connsiteX22" fmla="*/ 20847 w 177041"/>
                  <a:gd name="connsiteY22" fmla="*/ 144333 h 243725"/>
                  <a:gd name="connsiteX23" fmla="*/ 23999 w 177041"/>
                  <a:gd name="connsiteY23" fmla="*/ 148153 h 243725"/>
                  <a:gd name="connsiteX24" fmla="*/ 29096 w 177041"/>
                  <a:gd name="connsiteY24" fmla="*/ 148686 h 243725"/>
                  <a:gd name="connsiteX25" fmla="*/ 33944 w 177041"/>
                  <a:gd name="connsiteY25" fmla="*/ 148905 h 243725"/>
                  <a:gd name="connsiteX26" fmla="*/ 120516 w 177041"/>
                  <a:gd name="connsiteY26" fmla="*/ 229344 h 243725"/>
                  <a:gd name="connsiteX27" fmla="*/ 124926 w 177041"/>
                  <a:gd name="connsiteY27" fmla="*/ 226820 h 243725"/>
                  <a:gd name="connsiteX28" fmla="*/ 120259 w 177041"/>
                  <a:gd name="connsiteY28" fmla="*/ 224896 h 243725"/>
                  <a:gd name="connsiteX29" fmla="*/ 115125 w 177041"/>
                  <a:gd name="connsiteY29" fmla="*/ 227306 h 243725"/>
                  <a:gd name="connsiteX30" fmla="*/ 119764 w 177041"/>
                  <a:gd name="connsiteY30" fmla="*/ 228734 h 243725"/>
                  <a:gd name="connsiteX31" fmla="*/ 32934 w 177041"/>
                  <a:gd name="connsiteY31" fmla="*/ 98956 h 243725"/>
                  <a:gd name="connsiteX32" fmla="*/ 37982 w 177041"/>
                  <a:gd name="connsiteY32" fmla="*/ 97661 h 243725"/>
                  <a:gd name="connsiteX33" fmla="*/ 43049 w 177041"/>
                  <a:gd name="connsiteY33" fmla="*/ 96775 h 243725"/>
                  <a:gd name="connsiteX34" fmla="*/ 38773 w 177041"/>
                  <a:gd name="connsiteY34" fmla="*/ 93184 h 243725"/>
                  <a:gd name="connsiteX35" fmla="*/ 34497 w 177041"/>
                  <a:gd name="connsiteY35" fmla="*/ 90479 h 243725"/>
                  <a:gd name="connsiteX36" fmla="*/ 37973 w 177041"/>
                  <a:gd name="connsiteY36" fmla="*/ 94013 h 243725"/>
                  <a:gd name="connsiteX37" fmla="*/ 34553 w 177041"/>
                  <a:gd name="connsiteY37" fmla="*/ 97356 h 243725"/>
                  <a:gd name="connsiteX38" fmla="*/ 47041 w 177041"/>
                  <a:gd name="connsiteY38" fmla="*/ 243651 h 243725"/>
                  <a:gd name="connsiteX39" fmla="*/ 50317 w 177041"/>
                  <a:gd name="connsiteY39" fmla="*/ 239269 h 243725"/>
                  <a:gd name="connsiteX40" fmla="*/ 54927 w 177041"/>
                  <a:gd name="connsiteY40" fmla="*/ 237545 h 243725"/>
                  <a:gd name="connsiteX41" fmla="*/ 61062 w 177041"/>
                  <a:gd name="connsiteY41" fmla="*/ 234945 h 243725"/>
                  <a:gd name="connsiteX42" fmla="*/ 66414 w 177041"/>
                  <a:gd name="connsiteY42" fmla="*/ 235269 h 243725"/>
                  <a:gd name="connsiteX43" fmla="*/ 72482 w 177041"/>
                  <a:gd name="connsiteY43" fmla="*/ 236526 h 243725"/>
                  <a:gd name="connsiteX44" fmla="*/ 77178 w 177041"/>
                  <a:gd name="connsiteY44" fmla="*/ 235278 h 243725"/>
                  <a:gd name="connsiteX45" fmla="*/ 79464 w 177041"/>
                  <a:gd name="connsiteY45" fmla="*/ 230678 h 243725"/>
                  <a:gd name="connsiteX46" fmla="*/ 83960 w 177041"/>
                  <a:gd name="connsiteY46" fmla="*/ 227096 h 243725"/>
                  <a:gd name="connsiteX47" fmla="*/ 90446 w 177041"/>
                  <a:gd name="connsiteY47" fmla="*/ 225696 h 243725"/>
                  <a:gd name="connsiteX48" fmla="*/ 97028 w 177041"/>
                  <a:gd name="connsiteY48" fmla="*/ 228173 h 243725"/>
                  <a:gd name="connsiteX49" fmla="*/ 104953 w 177041"/>
                  <a:gd name="connsiteY49" fmla="*/ 228487 h 243725"/>
                  <a:gd name="connsiteX50" fmla="*/ 109563 w 177041"/>
                  <a:gd name="connsiteY50" fmla="*/ 226144 h 243725"/>
                  <a:gd name="connsiteX51" fmla="*/ 114973 w 177041"/>
                  <a:gd name="connsiteY51" fmla="*/ 225963 h 243725"/>
                  <a:gd name="connsiteX52" fmla="*/ 119992 w 177041"/>
                  <a:gd name="connsiteY52" fmla="*/ 224143 h 243725"/>
                  <a:gd name="connsiteX53" fmla="*/ 125689 w 177041"/>
                  <a:gd name="connsiteY53" fmla="*/ 224439 h 243725"/>
                  <a:gd name="connsiteX54" fmla="*/ 131118 w 177041"/>
                  <a:gd name="connsiteY54" fmla="*/ 224848 h 243725"/>
                  <a:gd name="connsiteX55" fmla="*/ 139585 w 177041"/>
                  <a:gd name="connsiteY55" fmla="*/ 223543 h 243725"/>
                  <a:gd name="connsiteX56" fmla="*/ 144719 w 177041"/>
                  <a:gd name="connsiteY56" fmla="*/ 224420 h 243725"/>
                  <a:gd name="connsiteX57" fmla="*/ 149539 w 177041"/>
                  <a:gd name="connsiteY57" fmla="*/ 225639 h 243725"/>
                  <a:gd name="connsiteX58" fmla="*/ 157255 w 177041"/>
                  <a:gd name="connsiteY58" fmla="*/ 222458 h 243725"/>
                  <a:gd name="connsiteX59" fmla="*/ 163017 w 177041"/>
                  <a:gd name="connsiteY59" fmla="*/ 221534 h 243725"/>
                  <a:gd name="connsiteX60" fmla="*/ 166980 w 177041"/>
                  <a:gd name="connsiteY60" fmla="*/ 217790 h 243725"/>
                  <a:gd name="connsiteX61" fmla="*/ 170866 w 177041"/>
                  <a:gd name="connsiteY61" fmla="*/ 214914 h 243725"/>
                  <a:gd name="connsiteX62" fmla="*/ 163969 w 177041"/>
                  <a:gd name="connsiteY62" fmla="*/ 211075 h 243725"/>
                  <a:gd name="connsiteX63" fmla="*/ 158359 w 177041"/>
                  <a:gd name="connsiteY63" fmla="*/ 209132 h 243725"/>
                  <a:gd name="connsiteX64" fmla="*/ 163150 w 177041"/>
                  <a:gd name="connsiteY64" fmla="*/ 206370 h 243725"/>
                  <a:gd name="connsiteX65" fmla="*/ 161588 w 177041"/>
                  <a:gd name="connsiteY65" fmla="*/ 201779 h 243725"/>
                  <a:gd name="connsiteX66" fmla="*/ 166865 w 177041"/>
                  <a:gd name="connsiteY66" fmla="*/ 201083 h 243725"/>
                  <a:gd name="connsiteX67" fmla="*/ 171066 w 177041"/>
                  <a:gd name="connsiteY67" fmla="*/ 196483 h 243725"/>
                  <a:gd name="connsiteX68" fmla="*/ 174685 w 177041"/>
                  <a:gd name="connsiteY68" fmla="*/ 191863 h 243725"/>
                  <a:gd name="connsiteX69" fmla="*/ 176581 w 177041"/>
                  <a:gd name="connsiteY69" fmla="*/ 187263 h 243725"/>
                  <a:gd name="connsiteX70" fmla="*/ 176829 w 177041"/>
                  <a:gd name="connsiteY70" fmla="*/ 182052 h 243725"/>
                  <a:gd name="connsiteX71" fmla="*/ 173866 w 177041"/>
                  <a:gd name="connsiteY71" fmla="*/ 178033 h 243725"/>
                  <a:gd name="connsiteX72" fmla="*/ 168618 w 177041"/>
                  <a:gd name="connsiteY72" fmla="*/ 174966 h 243725"/>
                  <a:gd name="connsiteX73" fmla="*/ 161998 w 177041"/>
                  <a:gd name="connsiteY73" fmla="*/ 173918 h 243725"/>
                  <a:gd name="connsiteX74" fmla="*/ 156302 w 177041"/>
                  <a:gd name="connsiteY74" fmla="*/ 173832 h 243725"/>
                  <a:gd name="connsiteX75" fmla="*/ 151368 w 177041"/>
                  <a:gd name="connsiteY75" fmla="*/ 176861 h 243725"/>
                  <a:gd name="connsiteX76" fmla="*/ 146472 w 177041"/>
                  <a:gd name="connsiteY76" fmla="*/ 175528 h 243725"/>
                  <a:gd name="connsiteX77" fmla="*/ 150482 w 177041"/>
                  <a:gd name="connsiteY77" fmla="*/ 172613 h 243725"/>
                  <a:gd name="connsiteX78" fmla="*/ 149101 w 177041"/>
                  <a:gd name="connsiteY78" fmla="*/ 164222 h 243725"/>
                  <a:gd name="connsiteX79" fmla="*/ 144719 w 177041"/>
                  <a:gd name="connsiteY79" fmla="*/ 160602 h 243725"/>
                  <a:gd name="connsiteX80" fmla="*/ 140281 w 177041"/>
                  <a:gd name="connsiteY80" fmla="*/ 157916 h 243725"/>
                  <a:gd name="connsiteX81" fmla="*/ 146358 w 177041"/>
                  <a:gd name="connsiteY81" fmla="*/ 159583 h 243725"/>
                  <a:gd name="connsiteX82" fmla="*/ 143881 w 177041"/>
                  <a:gd name="connsiteY82" fmla="*/ 154973 h 243725"/>
                  <a:gd name="connsiteX83" fmla="*/ 140986 w 177041"/>
                  <a:gd name="connsiteY83" fmla="*/ 150372 h 243725"/>
                  <a:gd name="connsiteX84" fmla="*/ 139652 w 177041"/>
                  <a:gd name="connsiteY84" fmla="*/ 145753 h 243725"/>
                  <a:gd name="connsiteX85" fmla="*/ 136080 w 177041"/>
                  <a:gd name="connsiteY85" fmla="*/ 141143 h 243725"/>
                  <a:gd name="connsiteX86" fmla="*/ 131975 w 177041"/>
                  <a:gd name="connsiteY86" fmla="*/ 138085 h 243725"/>
                  <a:gd name="connsiteX87" fmla="*/ 126393 w 177041"/>
                  <a:gd name="connsiteY87" fmla="*/ 136533 h 243725"/>
                  <a:gd name="connsiteX88" fmla="*/ 122193 w 177041"/>
                  <a:gd name="connsiteY88" fmla="*/ 133570 h 243725"/>
                  <a:gd name="connsiteX89" fmla="*/ 120126 w 177041"/>
                  <a:gd name="connsiteY89" fmla="*/ 129008 h 243725"/>
                  <a:gd name="connsiteX90" fmla="*/ 117964 w 177041"/>
                  <a:gd name="connsiteY90" fmla="*/ 124702 h 243725"/>
                  <a:gd name="connsiteX91" fmla="*/ 115992 w 177041"/>
                  <a:gd name="connsiteY91" fmla="*/ 119216 h 243725"/>
                  <a:gd name="connsiteX92" fmla="*/ 115392 w 177041"/>
                  <a:gd name="connsiteY92" fmla="*/ 114368 h 243725"/>
                  <a:gd name="connsiteX93" fmla="*/ 110277 w 177041"/>
                  <a:gd name="connsiteY93" fmla="*/ 111282 h 243725"/>
                  <a:gd name="connsiteX94" fmla="*/ 106582 w 177041"/>
                  <a:gd name="connsiteY94" fmla="*/ 107281 h 243725"/>
                  <a:gd name="connsiteX95" fmla="*/ 101895 w 177041"/>
                  <a:gd name="connsiteY95" fmla="*/ 105538 h 243725"/>
                  <a:gd name="connsiteX96" fmla="*/ 94523 w 177041"/>
                  <a:gd name="connsiteY96" fmla="*/ 103357 h 243725"/>
                  <a:gd name="connsiteX97" fmla="*/ 89427 w 177041"/>
                  <a:gd name="connsiteY97" fmla="*/ 106005 h 243725"/>
                  <a:gd name="connsiteX98" fmla="*/ 84617 w 177041"/>
                  <a:gd name="connsiteY98" fmla="*/ 104871 h 243725"/>
                  <a:gd name="connsiteX99" fmla="*/ 79807 w 177041"/>
                  <a:gd name="connsiteY99" fmla="*/ 104300 h 243725"/>
                  <a:gd name="connsiteX100" fmla="*/ 86122 w 177041"/>
                  <a:gd name="connsiteY100" fmla="*/ 103624 h 243725"/>
                  <a:gd name="connsiteX101" fmla="*/ 91617 w 177041"/>
                  <a:gd name="connsiteY101" fmla="*/ 100395 h 243725"/>
                  <a:gd name="connsiteX102" fmla="*/ 97752 w 177041"/>
                  <a:gd name="connsiteY102" fmla="*/ 99271 h 243725"/>
                  <a:gd name="connsiteX103" fmla="*/ 94923 w 177041"/>
                  <a:gd name="connsiteY103" fmla="*/ 95061 h 243725"/>
                  <a:gd name="connsiteX104" fmla="*/ 89865 w 177041"/>
                  <a:gd name="connsiteY104" fmla="*/ 95899 h 243725"/>
                  <a:gd name="connsiteX105" fmla="*/ 94570 w 177041"/>
                  <a:gd name="connsiteY105" fmla="*/ 94356 h 243725"/>
                  <a:gd name="connsiteX106" fmla="*/ 99628 w 177041"/>
                  <a:gd name="connsiteY106" fmla="*/ 92137 h 243725"/>
                  <a:gd name="connsiteX107" fmla="*/ 102162 w 177041"/>
                  <a:gd name="connsiteY107" fmla="*/ 87507 h 243725"/>
                  <a:gd name="connsiteX108" fmla="*/ 105896 w 177041"/>
                  <a:gd name="connsiteY108" fmla="*/ 83516 h 243725"/>
                  <a:gd name="connsiteX109" fmla="*/ 109020 w 177041"/>
                  <a:gd name="connsiteY109" fmla="*/ 79640 h 243725"/>
                  <a:gd name="connsiteX110" fmla="*/ 111963 w 177041"/>
                  <a:gd name="connsiteY110" fmla="*/ 73686 h 243725"/>
                  <a:gd name="connsiteX111" fmla="*/ 112696 w 177041"/>
                  <a:gd name="connsiteY111" fmla="*/ 68657 h 243725"/>
                  <a:gd name="connsiteX112" fmla="*/ 107458 w 177041"/>
                  <a:gd name="connsiteY112" fmla="*/ 66743 h 243725"/>
                  <a:gd name="connsiteX113" fmla="*/ 100352 w 177041"/>
                  <a:gd name="connsiteY113" fmla="*/ 67467 h 243725"/>
                  <a:gd name="connsiteX114" fmla="*/ 94980 w 177041"/>
                  <a:gd name="connsiteY114" fmla="*/ 66886 h 243725"/>
                  <a:gd name="connsiteX115" fmla="*/ 88208 w 177041"/>
                  <a:gd name="connsiteY115" fmla="*/ 66800 h 243725"/>
                  <a:gd name="connsiteX116" fmla="*/ 83112 w 177041"/>
                  <a:gd name="connsiteY116" fmla="*/ 66705 h 243725"/>
                  <a:gd name="connsiteX117" fmla="*/ 76921 w 177041"/>
                  <a:gd name="connsiteY117" fmla="*/ 68981 h 243725"/>
                  <a:gd name="connsiteX118" fmla="*/ 71530 w 177041"/>
                  <a:gd name="connsiteY118" fmla="*/ 70848 h 243725"/>
                  <a:gd name="connsiteX119" fmla="*/ 73739 w 177041"/>
                  <a:gd name="connsiteY119" fmla="*/ 66562 h 243725"/>
                  <a:gd name="connsiteX120" fmla="*/ 78416 w 177041"/>
                  <a:gd name="connsiteY120" fmla="*/ 62990 h 243725"/>
                  <a:gd name="connsiteX121" fmla="*/ 73539 w 177041"/>
                  <a:gd name="connsiteY121" fmla="*/ 63895 h 243725"/>
                  <a:gd name="connsiteX122" fmla="*/ 68462 w 177041"/>
                  <a:gd name="connsiteY122" fmla="*/ 62733 h 243725"/>
                  <a:gd name="connsiteX123" fmla="*/ 75102 w 177041"/>
                  <a:gd name="connsiteY123" fmla="*/ 63104 h 243725"/>
                  <a:gd name="connsiteX124" fmla="*/ 83102 w 177041"/>
                  <a:gd name="connsiteY124" fmla="*/ 56208 h 243725"/>
                  <a:gd name="connsiteX125" fmla="*/ 88293 w 177041"/>
                  <a:gd name="connsiteY125" fmla="*/ 53170 h 243725"/>
                  <a:gd name="connsiteX126" fmla="*/ 91437 w 177041"/>
                  <a:gd name="connsiteY126" fmla="*/ 49293 h 243725"/>
                  <a:gd name="connsiteX127" fmla="*/ 86331 w 177041"/>
                  <a:gd name="connsiteY127" fmla="*/ 45454 h 243725"/>
                  <a:gd name="connsiteX128" fmla="*/ 80940 w 177041"/>
                  <a:gd name="connsiteY128" fmla="*/ 46016 h 243725"/>
                  <a:gd name="connsiteX129" fmla="*/ 76358 w 177041"/>
                  <a:gd name="connsiteY129" fmla="*/ 47445 h 243725"/>
                  <a:gd name="connsiteX130" fmla="*/ 71082 w 177041"/>
                  <a:gd name="connsiteY130" fmla="*/ 47636 h 243725"/>
                  <a:gd name="connsiteX131" fmla="*/ 66720 w 177041"/>
                  <a:gd name="connsiteY131" fmla="*/ 49788 h 243725"/>
                  <a:gd name="connsiteX132" fmla="*/ 61881 w 177041"/>
                  <a:gd name="connsiteY132" fmla="*/ 49922 h 243725"/>
                  <a:gd name="connsiteX133" fmla="*/ 58385 w 177041"/>
                  <a:gd name="connsiteY133" fmla="*/ 46293 h 243725"/>
                  <a:gd name="connsiteX134" fmla="*/ 55480 w 177041"/>
                  <a:gd name="connsiteY134" fmla="*/ 50131 h 243725"/>
                  <a:gd name="connsiteX135" fmla="*/ 58461 w 177041"/>
                  <a:gd name="connsiteY135" fmla="*/ 54256 h 243725"/>
                  <a:gd name="connsiteX136" fmla="*/ 53032 w 177041"/>
                  <a:gd name="connsiteY136" fmla="*/ 54246 h 243725"/>
                  <a:gd name="connsiteX137" fmla="*/ 50689 w 177041"/>
                  <a:gd name="connsiteY137" fmla="*/ 58485 h 243725"/>
                  <a:gd name="connsiteX138" fmla="*/ 55366 w 177041"/>
                  <a:gd name="connsiteY138" fmla="*/ 63342 h 243725"/>
                  <a:gd name="connsiteX139" fmla="*/ 50612 w 177041"/>
                  <a:gd name="connsiteY139" fmla="*/ 61647 h 243725"/>
                  <a:gd name="connsiteX140" fmla="*/ 45841 w 177041"/>
                  <a:gd name="connsiteY140" fmla="*/ 61847 h 243725"/>
                  <a:gd name="connsiteX141" fmla="*/ 42393 w 177041"/>
                  <a:gd name="connsiteY141" fmla="*/ 65571 h 243725"/>
                  <a:gd name="connsiteX142" fmla="*/ 44774 w 177041"/>
                  <a:gd name="connsiteY142" fmla="*/ 70210 h 243725"/>
                  <a:gd name="connsiteX143" fmla="*/ 41888 w 177041"/>
                  <a:gd name="connsiteY143" fmla="*/ 74363 h 243725"/>
                  <a:gd name="connsiteX144" fmla="*/ 46669 w 177041"/>
                  <a:gd name="connsiteY144" fmla="*/ 74410 h 243725"/>
                  <a:gd name="connsiteX145" fmla="*/ 43878 w 177041"/>
                  <a:gd name="connsiteY145" fmla="*/ 78716 h 243725"/>
                  <a:gd name="connsiteX146" fmla="*/ 48660 w 177041"/>
                  <a:gd name="connsiteY146" fmla="*/ 79859 h 243725"/>
                  <a:gd name="connsiteX147" fmla="*/ 43421 w 177041"/>
                  <a:gd name="connsiteY147" fmla="*/ 79792 h 243725"/>
                  <a:gd name="connsiteX148" fmla="*/ 40564 w 177041"/>
                  <a:gd name="connsiteY148" fmla="*/ 84107 h 243725"/>
                  <a:gd name="connsiteX149" fmla="*/ 34677 w 177041"/>
                  <a:gd name="connsiteY149" fmla="*/ 88079 h 243725"/>
                  <a:gd name="connsiteX150" fmla="*/ 40954 w 177041"/>
                  <a:gd name="connsiteY150" fmla="*/ 89793 h 243725"/>
                  <a:gd name="connsiteX151" fmla="*/ 46203 w 177041"/>
                  <a:gd name="connsiteY151" fmla="*/ 89450 h 243725"/>
                  <a:gd name="connsiteX152" fmla="*/ 40202 w 177041"/>
                  <a:gd name="connsiteY152" fmla="*/ 90241 h 243725"/>
                  <a:gd name="connsiteX153" fmla="*/ 43526 w 177041"/>
                  <a:gd name="connsiteY153" fmla="*/ 93727 h 243725"/>
                  <a:gd name="connsiteX154" fmla="*/ 48346 w 177041"/>
                  <a:gd name="connsiteY154" fmla="*/ 90384 h 243725"/>
                  <a:gd name="connsiteX155" fmla="*/ 53194 w 177041"/>
                  <a:gd name="connsiteY155" fmla="*/ 86936 h 243725"/>
                  <a:gd name="connsiteX156" fmla="*/ 49346 w 177041"/>
                  <a:gd name="connsiteY156" fmla="*/ 91413 h 243725"/>
                  <a:gd name="connsiteX157" fmla="*/ 54632 w 177041"/>
                  <a:gd name="connsiteY157" fmla="*/ 92251 h 243725"/>
                  <a:gd name="connsiteX158" fmla="*/ 47946 w 177041"/>
                  <a:gd name="connsiteY158" fmla="*/ 94689 h 243725"/>
                  <a:gd name="connsiteX159" fmla="*/ 45002 w 177041"/>
                  <a:gd name="connsiteY159" fmla="*/ 98556 h 243725"/>
                  <a:gd name="connsiteX160" fmla="*/ 44192 w 177041"/>
                  <a:gd name="connsiteY160" fmla="*/ 103614 h 243725"/>
                  <a:gd name="connsiteX161" fmla="*/ 43336 w 177041"/>
                  <a:gd name="connsiteY161" fmla="*/ 108319 h 243725"/>
                  <a:gd name="connsiteX162" fmla="*/ 42716 w 177041"/>
                  <a:gd name="connsiteY162" fmla="*/ 113844 h 243725"/>
                  <a:gd name="connsiteX163" fmla="*/ 40802 w 177041"/>
                  <a:gd name="connsiteY163" fmla="*/ 118330 h 243725"/>
                  <a:gd name="connsiteX164" fmla="*/ 45574 w 177041"/>
                  <a:gd name="connsiteY164" fmla="*/ 119064 h 243725"/>
                  <a:gd name="connsiteX165" fmla="*/ 46774 w 177041"/>
                  <a:gd name="connsiteY165" fmla="*/ 114034 h 243725"/>
                  <a:gd name="connsiteX166" fmla="*/ 49450 w 177041"/>
                  <a:gd name="connsiteY166" fmla="*/ 109367 h 243725"/>
                  <a:gd name="connsiteX167" fmla="*/ 47384 w 177041"/>
                  <a:gd name="connsiteY167" fmla="*/ 104414 h 243725"/>
                  <a:gd name="connsiteX168" fmla="*/ 53384 w 177041"/>
                  <a:gd name="connsiteY168" fmla="*/ 101042 h 243725"/>
                  <a:gd name="connsiteX169" fmla="*/ 49622 w 177041"/>
                  <a:gd name="connsiteY169" fmla="*/ 104681 h 243725"/>
                  <a:gd name="connsiteX170" fmla="*/ 53937 w 177041"/>
                  <a:gd name="connsiteY170" fmla="*/ 107100 h 243725"/>
                  <a:gd name="connsiteX171" fmla="*/ 57642 w 177041"/>
                  <a:gd name="connsiteY171" fmla="*/ 102776 h 243725"/>
                  <a:gd name="connsiteX172" fmla="*/ 61662 w 177041"/>
                  <a:gd name="connsiteY172" fmla="*/ 105938 h 243725"/>
                  <a:gd name="connsiteX173" fmla="*/ 57061 w 177041"/>
                  <a:gd name="connsiteY173" fmla="*/ 107338 h 243725"/>
                  <a:gd name="connsiteX174" fmla="*/ 58309 w 177041"/>
                  <a:gd name="connsiteY174" fmla="*/ 112911 h 243725"/>
                  <a:gd name="connsiteX175" fmla="*/ 61090 w 177041"/>
                  <a:gd name="connsiteY175" fmla="*/ 117340 h 243725"/>
                  <a:gd name="connsiteX176" fmla="*/ 57671 w 177041"/>
                  <a:gd name="connsiteY176" fmla="*/ 121073 h 243725"/>
                  <a:gd name="connsiteX177" fmla="*/ 53470 w 177041"/>
                  <a:gd name="connsiteY177" fmla="*/ 126703 h 243725"/>
                  <a:gd name="connsiteX178" fmla="*/ 53632 w 177041"/>
                  <a:gd name="connsiteY178" fmla="*/ 131894 h 243725"/>
                  <a:gd name="connsiteX179" fmla="*/ 56956 w 177041"/>
                  <a:gd name="connsiteY179" fmla="*/ 135675 h 243725"/>
                  <a:gd name="connsiteX180" fmla="*/ 57109 w 177041"/>
                  <a:gd name="connsiteY180" fmla="*/ 130751 h 243725"/>
                  <a:gd name="connsiteX181" fmla="*/ 61909 w 177041"/>
                  <a:gd name="connsiteY181" fmla="*/ 132846 h 243725"/>
                  <a:gd name="connsiteX182" fmla="*/ 66957 w 177041"/>
                  <a:gd name="connsiteY182" fmla="*/ 131141 h 243725"/>
                  <a:gd name="connsiteX183" fmla="*/ 71606 w 177041"/>
                  <a:gd name="connsiteY183" fmla="*/ 132618 h 243725"/>
                  <a:gd name="connsiteX184" fmla="*/ 76139 w 177041"/>
                  <a:gd name="connsiteY184" fmla="*/ 130913 h 243725"/>
                  <a:gd name="connsiteX185" fmla="*/ 81349 w 177041"/>
                  <a:gd name="connsiteY185" fmla="*/ 129198 h 243725"/>
                  <a:gd name="connsiteX186" fmla="*/ 79988 w 177041"/>
                  <a:gd name="connsiteY186" fmla="*/ 135332 h 243725"/>
                  <a:gd name="connsiteX187" fmla="*/ 81312 w 177041"/>
                  <a:gd name="connsiteY187" fmla="*/ 141143 h 243725"/>
                  <a:gd name="connsiteX188" fmla="*/ 84036 w 177041"/>
                  <a:gd name="connsiteY188" fmla="*/ 145667 h 243725"/>
                  <a:gd name="connsiteX189" fmla="*/ 87579 w 177041"/>
                  <a:gd name="connsiteY189" fmla="*/ 149182 h 243725"/>
                  <a:gd name="connsiteX190" fmla="*/ 92903 w 177041"/>
                  <a:gd name="connsiteY190" fmla="*/ 148486 h 243725"/>
                  <a:gd name="connsiteX191" fmla="*/ 88932 w 177041"/>
                  <a:gd name="connsiteY191" fmla="*/ 151630 h 243725"/>
                  <a:gd name="connsiteX192" fmla="*/ 88551 w 177041"/>
                  <a:gd name="connsiteY192" fmla="*/ 157383 h 243725"/>
                  <a:gd name="connsiteX193" fmla="*/ 89455 w 177041"/>
                  <a:gd name="connsiteY193" fmla="*/ 163126 h 243725"/>
                  <a:gd name="connsiteX194" fmla="*/ 85379 w 177041"/>
                  <a:gd name="connsiteY194" fmla="*/ 165822 h 243725"/>
                  <a:gd name="connsiteX195" fmla="*/ 80530 w 177041"/>
                  <a:gd name="connsiteY195" fmla="*/ 165889 h 243725"/>
                  <a:gd name="connsiteX196" fmla="*/ 75692 w 177041"/>
                  <a:gd name="connsiteY196" fmla="*/ 165831 h 243725"/>
                  <a:gd name="connsiteX197" fmla="*/ 70320 w 177041"/>
                  <a:gd name="connsiteY197" fmla="*/ 167079 h 243725"/>
                  <a:gd name="connsiteX198" fmla="*/ 65034 w 177041"/>
                  <a:gd name="connsiteY198" fmla="*/ 170956 h 243725"/>
                  <a:gd name="connsiteX199" fmla="*/ 61795 w 177041"/>
                  <a:gd name="connsiteY199" fmla="*/ 174823 h 243725"/>
                  <a:gd name="connsiteX200" fmla="*/ 57366 w 177041"/>
                  <a:gd name="connsiteY200" fmla="*/ 177995 h 243725"/>
                  <a:gd name="connsiteX201" fmla="*/ 62433 w 177041"/>
                  <a:gd name="connsiteY201" fmla="*/ 178033 h 243725"/>
                  <a:gd name="connsiteX202" fmla="*/ 67376 w 177041"/>
                  <a:gd name="connsiteY202" fmla="*/ 175318 h 243725"/>
                  <a:gd name="connsiteX203" fmla="*/ 70244 w 177041"/>
                  <a:gd name="connsiteY203" fmla="*/ 180052 h 243725"/>
                  <a:gd name="connsiteX204" fmla="*/ 70168 w 177041"/>
                  <a:gd name="connsiteY204" fmla="*/ 185396 h 243725"/>
                  <a:gd name="connsiteX205" fmla="*/ 67281 w 177041"/>
                  <a:gd name="connsiteY205" fmla="*/ 190311 h 243725"/>
                  <a:gd name="connsiteX206" fmla="*/ 62776 w 177041"/>
                  <a:gd name="connsiteY206" fmla="*/ 192559 h 243725"/>
                  <a:gd name="connsiteX207" fmla="*/ 57452 w 177041"/>
                  <a:gd name="connsiteY207" fmla="*/ 193768 h 243725"/>
                  <a:gd name="connsiteX208" fmla="*/ 53137 w 177041"/>
                  <a:gd name="connsiteY208" fmla="*/ 196473 h 243725"/>
                  <a:gd name="connsiteX209" fmla="*/ 46536 w 177041"/>
                  <a:gd name="connsiteY209" fmla="*/ 198750 h 243725"/>
                  <a:gd name="connsiteX210" fmla="*/ 48746 w 177041"/>
                  <a:gd name="connsiteY210" fmla="*/ 203274 h 243725"/>
                  <a:gd name="connsiteX211" fmla="*/ 54137 w 177041"/>
                  <a:gd name="connsiteY211" fmla="*/ 203169 h 243725"/>
                  <a:gd name="connsiteX212" fmla="*/ 60309 w 177041"/>
                  <a:gd name="connsiteY212" fmla="*/ 202531 h 243725"/>
                  <a:gd name="connsiteX213" fmla="*/ 65367 w 177041"/>
                  <a:gd name="connsiteY213" fmla="*/ 204341 h 243725"/>
                  <a:gd name="connsiteX214" fmla="*/ 71225 w 177041"/>
                  <a:gd name="connsiteY214" fmla="*/ 206475 h 243725"/>
                  <a:gd name="connsiteX215" fmla="*/ 75816 w 177041"/>
                  <a:gd name="connsiteY215" fmla="*/ 208541 h 243725"/>
                  <a:gd name="connsiteX216" fmla="*/ 81559 w 177041"/>
                  <a:gd name="connsiteY216" fmla="*/ 210809 h 243725"/>
                  <a:gd name="connsiteX217" fmla="*/ 86103 w 177041"/>
                  <a:gd name="connsiteY217" fmla="*/ 209370 h 243725"/>
                  <a:gd name="connsiteX218" fmla="*/ 91294 w 177041"/>
                  <a:gd name="connsiteY218" fmla="*/ 207218 h 243725"/>
                  <a:gd name="connsiteX219" fmla="*/ 86731 w 177041"/>
                  <a:gd name="connsiteY219" fmla="*/ 210828 h 243725"/>
                  <a:gd name="connsiteX220" fmla="*/ 83874 w 177041"/>
                  <a:gd name="connsiteY220" fmla="*/ 215285 h 243725"/>
                  <a:gd name="connsiteX221" fmla="*/ 78254 w 177041"/>
                  <a:gd name="connsiteY221" fmla="*/ 214190 h 243725"/>
                  <a:gd name="connsiteX222" fmla="*/ 71806 w 177041"/>
                  <a:gd name="connsiteY222" fmla="*/ 214190 h 243725"/>
                  <a:gd name="connsiteX223" fmla="*/ 66662 w 177041"/>
                  <a:gd name="connsiteY223" fmla="*/ 214914 h 243725"/>
                  <a:gd name="connsiteX224" fmla="*/ 64710 w 177041"/>
                  <a:gd name="connsiteY224" fmla="*/ 219524 h 243725"/>
                  <a:gd name="connsiteX225" fmla="*/ 60090 w 177041"/>
                  <a:gd name="connsiteY225" fmla="*/ 221172 h 243725"/>
                  <a:gd name="connsiteX226" fmla="*/ 57956 w 177041"/>
                  <a:gd name="connsiteY226" fmla="*/ 225553 h 243725"/>
                  <a:gd name="connsiteX227" fmla="*/ 52613 w 177041"/>
                  <a:gd name="connsiteY227" fmla="*/ 229058 h 243725"/>
                  <a:gd name="connsiteX228" fmla="*/ 48489 w 177041"/>
                  <a:gd name="connsiteY228" fmla="*/ 233354 h 243725"/>
                  <a:gd name="connsiteX229" fmla="*/ 44717 w 177041"/>
                  <a:gd name="connsiteY229" fmla="*/ 237097 h 243725"/>
                  <a:gd name="connsiteX230" fmla="*/ 39392 w 177041"/>
                  <a:gd name="connsiteY230" fmla="*/ 238679 h 243725"/>
                  <a:gd name="connsiteX231" fmla="*/ 45126 w 177041"/>
                  <a:gd name="connsiteY231" fmla="*/ 240660 h 243725"/>
                  <a:gd name="connsiteX232" fmla="*/ 65481 w 177041"/>
                  <a:gd name="connsiteY232" fmla="*/ 170518 h 243725"/>
                  <a:gd name="connsiteX233" fmla="*/ 70072 w 177041"/>
                  <a:gd name="connsiteY233" fmla="*/ 167355 h 243725"/>
                  <a:gd name="connsiteX234" fmla="*/ 66367 w 177041"/>
                  <a:gd name="connsiteY234" fmla="*/ 163803 h 243725"/>
                  <a:gd name="connsiteX235" fmla="*/ 61166 w 177041"/>
                  <a:gd name="connsiteY235" fmla="*/ 164193 h 243725"/>
                  <a:gd name="connsiteX236" fmla="*/ 62357 w 177041"/>
                  <a:gd name="connsiteY236" fmla="*/ 168803 h 243725"/>
                  <a:gd name="connsiteX237" fmla="*/ 16618 w 177041"/>
                  <a:gd name="connsiteY237" fmla="*/ 80316 h 243725"/>
                  <a:gd name="connsiteX238" fmla="*/ 16989 w 177041"/>
                  <a:gd name="connsiteY238" fmla="*/ 75363 h 243725"/>
                  <a:gd name="connsiteX239" fmla="*/ 13608 w 177041"/>
                  <a:gd name="connsiteY239" fmla="*/ 78878 h 243725"/>
                  <a:gd name="connsiteX240" fmla="*/ 51546 w 177041"/>
                  <a:gd name="connsiteY240" fmla="*/ 117625 h 243725"/>
                  <a:gd name="connsiteX241" fmla="*/ 52079 w 177041"/>
                  <a:gd name="connsiteY241" fmla="*/ 111968 h 243725"/>
                  <a:gd name="connsiteX242" fmla="*/ 48546 w 177041"/>
                  <a:gd name="connsiteY242" fmla="*/ 115968 h 243725"/>
                  <a:gd name="connsiteX243" fmla="*/ 54603 w 177041"/>
                  <a:gd name="connsiteY243" fmla="*/ 111139 h 243725"/>
                  <a:gd name="connsiteX244" fmla="*/ 51937 w 177041"/>
                  <a:gd name="connsiteY244" fmla="*/ 106529 h 243725"/>
                  <a:gd name="connsiteX245" fmla="*/ 54203 w 177041"/>
                  <a:gd name="connsiteY245" fmla="*/ 110805 h 243725"/>
                  <a:gd name="connsiteX246" fmla="*/ 37802 w 177041"/>
                  <a:gd name="connsiteY246" fmla="*/ 109558 h 243725"/>
                  <a:gd name="connsiteX247" fmla="*/ 40373 w 177041"/>
                  <a:gd name="connsiteY247" fmla="*/ 105538 h 243725"/>
                  <a:gd name="connsiteX248" fmla="*/ 35668 w 177041"/>
                  <a:gd name="connsiteY248" fmla="*/ 107329 h 243725"/>
                  <a:gd name="connsiteX249" fmla="*/ 93103 w 177041"/>
                  <a:gd name="connsiteY249" fmla="*/ 43645 h 243725"/>
                  <a:gd name="connsiteX250" fmla="*/ 96304 w 177041"/>
                  <a:gd name="connsiteY250" fmla="*/ 39473 h 243725"/>
                  <a:gd name="connsiteX251" fmla="*/ 91827 w 177041"/>
                  <a:gd name="connsiteY251" fmla="*/ 37349 h 243725"/>
                  <a:gd name="connsiteX252" fmla="*/ 86655 w 177041"/>
                  <a:gd name="connsiteY252" fmla="*/ 34529 h 243725"/>
                  <a:gd name="connsiteX253" fmla="*/ 88951 w 177041"/>
                  <a:gd name="connsiteY253" fmla="*/ 39549 h 243725"/>
                  <a:gd name="connsiteX254" fmla="*/ 94266 w 177041"/>
                  <a:gd name="connsiteY254" fmla="*/ 39920 h 243725"/>
                  <a:gd name="connsiteX255" fmla="*/ 25581 w 177041"/>
                  <a:gd name="connsiteY255" fmla="*/ 92327 h 243725"/>
                  <a:gd name="connsiteX256" fmla="*/ 29982 w 177041"/>
                  <a:gd name="connsiteY256" fmla="*/ 89860 h 243725"/>
                  <a:gd name="connsiteX257" fmla="*/ 25362 w 177041"/>
                  <a:gd name="connsiteY257" fmla="*/ 91974 h 243725"/>
                  <a:gd name="connsiteX258" fmla="*/ 32248 w 177041"/>
                  <a:gd name="connsiteY258" fmla="*/ 114330 h 243725"/>
                  <a:gd name="connsiteX259" fmla="*/ 36820 w 177041"/>
                  <a:gd name="connsiteY259" fmla="*/ 111948 h 243725"/>
                  <a:gd name="connsiteX260" fmla="*/ 34992 w 177041"/>
                  <a:gd name="connsiteY260" fmla="*/ 107310 h 243725"/>
                  <a:gd name="connsiteX261" fmla="*/ 29220 w 177041"/>
                  <a:gd name="connsiteY261" fmla="*/ 108243 h 243725"/>
                  <a:gd name="connsiteX262" fmla="*/ 32286 w 177041"/>
                  <a:gd name="connsiteY262" fmla="*/ 111977 h 243725"/>
                  <a:gd name="connsiteX263" fmla="*/ 122679 w 177041"/>
                  <a:gd name="connsiteY263" fmla="*/ 18451 h 243725"/>
                  <a:gd name="connsiteX264" fmla="*/ 123850 w 177041"/>
                  <a:gd name="connsiteY264" fmla="*/ 13727 h 243725"/>
                  <a:gd name="connsiteX265" fmla="*/ 125879 w 177041"/>
                  <a:gd name="connsiteY265" fmla="*/ 9288 h 243725"/>
                  <a:gd name="connsiteX266" fmla="*/ 125498 w 177041"/>
                  <a:gd name="connsiteY266" fmla="*/ 4325 h 243725"/>
                  <a:gd name="connsiteX267" fmla="*/ 127508 w 177041"/>
                  <a:gd name="connsiteY267" fmla="*/ -75 h 243725"/>
                  <a:gd name="connsiteX268" fmla="*/ 122298 w 177041"/>
                  <a:gd name="connsiteY268" fmla="*/ 1363 h 243725"/>
                  <a:gd name="connsiteX269" fmla="*/ 117907 w 177041"/>
                  <a:gd name="connsiteY269" fmla="*/ 3468 h 243725"/>
                  <a:gd name="connsiteX270" fmla="*/ 121583 w 177041"/>
                  <a:gd name="connsiteY270" fmla="*/ 6802 h 243725"/>
                  <a:gd name="connsiteX271" fmla="*/ 115601 w 177041"/>
                  <a:gd name="connsiteY271" fmla="*/ 8688 h 243725"/>
                  <a:gd name="connsiteX272" fmla="*/ 119449 w 177041"/>
                  <a:gd name="connsiteY272" fmla="*/ 11679 h 243725"/>
                  <a:gd name="connsiteX273" fmla="*/ 121802 w 177041"/>
                  <a:gd name="connsiteY273" fmla="*/ 15917 h 243725"/>
                  <a:gd name="connsiteX274" fmla="*/ 38115 w 177041"/>
                  <a:gd name="connsiteY274" fmla="*/ 82049 h 243725"/>
                  <a:gd name="connsiteX275" fmla="*/ 42430 w 177041"/>
                  <a:gd name="connsiteY275" fmla="*/ 79221 h 243725"/>
                  <a:gd name="connsiteX276" fmla="*/ 38306 w 177041"/>
                  <a:gd name="connsiteY276" fmla="*/ 75982 h 243725"/>
                  <a:gd name="connsiteX277" fmla="*/ 36468 w 177041"/>
                  <a:gd name="connsiteY277" fmla="*/ 71553 h 243725"/>
                  <a:gd name="connsiteX278" fmla="*/ 34467 w 177041"/>
                  <a:gd name="connsiteY278" fmla="*/ 67162 h 243725"/>
                  <a:gd name="connsiteX279" fmla="*/ 33324 w 177041"/>
                  <a:gd name="connsiteY279" fmla="*/ 72239 h 243725"/>
                  <a:gd name="connsiteX280" fmla="*/ 28915 w 177041"/>
                  <a:gd name="connsiteY280" fmla="*/ 70086 h 243725"/>
                  <a:gd name="connsiteX281" fmla="*/ 24857 w 177041"/>
                  <a:gd name="connsiteY281" fmla="*/ 73020 h 243725"/>
                  <a:gd name="connsiteX282" fmla="*/ 29619 w 177041"/>
                  <a:gd name="connsiteY282" fmla="*/ 73610 h 243725"/>
                  <a:gd name="connsiteX283" fmla="*/ 32029 w 177041"/>
                  <a:gd name="connsiteY283" fmla="*/ 77954 h 243725"/>
                  <a:gd name="connsiteX284" fmla="*/ 37049 w 177041"/>
                  <a:gd name="connsiteY284" fmla="*/ 79649 h 243725"/>
                  <a:gd name="connsiteX285" fmla="*/ 98018 w 177041"/>
                  <a:gd name="connsiteY285" fmla="*/ 33443 h 243725"/>
                  <a:gd name="connsiteX286" fmla="*/ 103591 w 177041"/>
                  <a:gd name="connsiteY286" fmla="*/ 31253 h 243725"/>
                  <a:gd name="connsiteX287" fmla="*/ 97885 w 177041"/>
                  <a:gd name="connsiteY287" fmla="*/ 32605 h 243725"/>
                  <a:gd name="connsiteX288" fmla="*/ 17589 w 177041"/>
                  <a:gd name="connsiteY288" fmla="*/ 71848 h 243725"/>
                  <a:gd name="connsiteX289" fmla="*/ 18018 w 177041"/>
                  <a:gd name="connsiteY289" fmla="*/ 66952 h 243725"/>
                  <a:gd name="connsiteX290" fmla="*/ 12665 w 177041"/>
                  <a:gd name="connsiteY290" fmla="*/ 67657 h 243725"/>
                  <a:gd name="connsiteX291" fmla="*/ 16103 w 177041"/>
                  <a:gd name="connsiteY291" fmla="*/ 70972 h 243725"/>
                  <a:gd name="connsiteX292" fmla="*/ 22057 w 177041"/>
                  <a:gd name="connsiteY292" fmla="*/ 66124 h 243725"/>
                  <a:gd name="connsiteX293" fmla="*/ 25771 w 177041"/>
                  <a:gd name="connsiteY293" fmla="*/ 63123 h 243725"/>
                  <a:gd name="connsiteX294" fmla="*/ 28229 w 177041"/>
                  <a:gd name="connsiteY294" fmla="*/ 58723 h 243725"/>
                  <a:gd name="connsiteX295" fmla="*/ 33087 w 177041"/>
                  <a:gd name="connsiteY295" fmla="*/ 59132 h 243725"/>
                  <a:gd name="connsiteX296" fmla="*/ 28410 w 177041"/>
                  <a:gd name="connsiteY296" fmla="*/ 58151 h 243725"/>
                  <a:gd name="connsiteX297" fmla="*/ 33020 w 177041"/>
                  <a:gd name="connsiteY297" fmla="*/ 56818 h 243725"/>
                  <a:gd name="connsiteX298" fmla="*/ 37220 w 177041"/>
                  <a:gd name="connsiteY298" fmla="*/ 54198 h 243725"/>
                  <a:gd name="connsiteX299" fmla="*/ 35287 w 177041"/>
                  <a:gd name="connsiteY299" fmla="*/ 48436 h 243725"/>
                  <a:gd name="connsiteX300" fmla="*/ 31010 w 177041"/>
                  <a:gd name="connsiteY300" fmla="*/ 51036 h 243725"/>
                  <a:gd name="connsiteX301" fmla="*/ 25524 w 177041"/>
                  <a:gd name="connsiteY301" fmla="*/ 53217 h 243725"/>
                  <a:gd name="connsiteX302" fmla="*/ 20885 w 177041"/>
                  <a:gd name="connsiteY302" fmla="*/ 55522 h 243725"/>
                  <a:gd name="connsiteX303" fmla="*/ 19751 w 177041"/>
                  <a:gd name="connsiteY303" fmla="*/ 60228 h 243725"/>
                  <a:gd name="connsiteX304" fmla="*/ 24466 w 177041"/>
                  <a:gd name="connsiteY304" fmla="*/ 61609 h 243725"/>
                  <a:gd name="connsiteX305" fmla="*/ 20209 w 177041"/>
                  <a:gd name="connsiteY305" fmla="*/ 64019 h 24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177041" h="243725">
                    <a:moveTo>
                      <a:pt x="34515" y="149839"/>
                    </a:moveTo>
                    <a:lnTo>
                      <a:pt x="38106" y="146496"/>
                    </a:lnTo>
                    <a:lnTo>
                      <a:pt x="42659" y="144467"/>
                    </a:lnTo>
                    <a:lnTo>
                      <a:pt x="45421" y="140504"/>
                    </a:lnTo>
                    <a:lnTo>
                      <a:pt x="44688" y="135494"/>
                    </a:lnTo>
                    <a:lnTo>
                      <a:pt x="38801" y="135761"/>
                    </a:lnTo>
                    <a:lnTo>
                      <a:pt x="41916" y="131922"/>
                    </a:lnTo>
                    <a:lnTo>
                      <a:pt x="37725" y="128046"/>
                    </a:lnTo>
                    <a:lnTo>
                      <a:pt x="35344" y="122864"/>
                    </a:lnTo>
                    <a:lnTo>
                      <a:pt x="30105" y="121797"/>
                    </a:lnTo>
                    <a:lnTo>
                      <a:pt x="24762" y="122540"/>
                    </a:lnTo>
                    <a:lnTo>
                      <a:pt x="19266" y="122950"/>
                    </a:lnTo>
                    <a:lnTo>
                      <a:pt x="15846" y="126265"/>
                    </a:lnTo>
                    <a:lnTo>
                      <a:pt x="11169" y="127274"/>
                    </a:lnTo>
                    <a:lnTo>
                      <a:pt x="8721" y="131741"/>
                    </a:lnTo>
                    <a:lnTo>
                      <a:pt x="3064" y="133389"/>
                    </a:lnTo>
                    <a:lnTo>
                      <a:pt x="-213" y="137780"/>
                    </a:lnTo>
                    <a:lnTo>
                      <a:pt x="330" y="143162"/>
                    </a:lnTo>
                    <a:lnTo>
                      <a:pt x="5226" y="145572"/>
                    </a:lnTo>
                    <a:lnTo>
                      <a:pt x="10189" y="146762"/>
                    </a:lnTo>
                    <a:lnTo>
                      <a:pt x="15056" y="145181"/>
                    </a:lnTo>
                    <a:lnTo>
                      <a:pt x="17351" y="140647"/>
                    </a:lnTo>
                    <a:lnTo>
                      <a:pt x="20847" y="144333"/>
                    </a:lnTo>
                    <a:lnTo>
                      <a:pt x="23999" y="148153"/>
                    </a:lnTo>
                    <a:lnTo>
                      <a:pt x="29096" y="148686"/>
                    </a:lnTo>
                    <a:lnTo>
                      <a:pt x="33944" y="148905"/>
                    </a:lnTo>
                    <a:close/>
                    <a:moveTo>
                      <a:pt x="120516" y="229344"/>
                    </a:moveTo>
                    <a:lnTo>
                      <a:pt x="124926" y="226820"/>
                    </a:lnTo>
                    <a:lnTo>
                      <a:pt x="120259" y="224896"/>
                    </a:lnTo>
                    <a:lnTo>
                      <a:pt x="115125" y="227306"/>
                    </a:lnTo>
                    <a:lnTo>
                      <a:pt x="119764" y="228734"/>
                    </a:lnTo>
                    <a:close/>
                    <a:moveTo>
                      <a:pt x="32934" y="98956"/>
                    </a:moveTo>
                    <a:lnTo>
                      <a:pt x="37982" y="97661"/>
                    </a:lnTo>
                    <a:lnTo>
                      <a:pt x="43049" y="96775"/>
                    </a:lnTo>
                    <a:lnTo>
                      <a:pt x="38773" y="93184"/>
                    </a:lnTo>
                    <a:lnTo>
                      <a:pt x="34497" y="90479"/>
                    </a:lnTo>
                    <a:lnTo>
                      <a:pt x="37973" y="94013"/>
                    </a:lnTo>
                    <a:lnTo>
                      <a:pt x="34553" y="97356"/>
                    </a:lnTo>
                    <a:close/>
                    <a:moveTo>
                      <a:pt x="47041" y="243651"/>
                    </a:moveTo>
                    <a:lnTo>
                      <a:pt x="50317" y="239269"/>
                    </a:lnTo>
                    <a:lnTo>
                      <a:pt x="54927" y="237545"/>
                    </a:lnTo>
                    <a:lnTo>
                      <a:pt x="61062" y="234945"/>
                    </a:lnTo>
                    <a:lnTo>
                      <a:pt x="66414" y="235269"/>
                    </a:lnTo>
                    <a:lnTo>
                      <a:pt x="72482" y="236526"/>
                    </a:lnTo>
                    <a:lnTo>
                      <a:pt x="77178" y="235278"/>
                    </a:lnTo>
                    <a:lnTo>
                      <a:pt x="79464" y="230678"/>
                    </a:lnTo>
                    <a:lnTo>
                      <a:pt x="83960" y="227096"/>
                    </a:lnTo>
                    <a:lnTo>
                      <a:pt x="90446" y="225696"/>
                    </a:lnTo>
                    <a:lnTo>
                      <a:pt x="97028" y="228173"/>
                    </a:lnTo>
                    <a:lnTo>
                      <a:pt x="104953" y="228487"/>
                    </a:lnTo>
                    <a:lnTo>
                      <a:pt x="109563" y="226144"/>
                    </a:lnTo>
                    <a:lnTo>
                      <a:pt x="114973" y="225963"/>
                    </a:lnTo>
                    <a:lnTo>
                      <a:pt x="119992" y="224143"/>
                    </a:lnTo>
                    <a:lnTo>
                      <a:pt x="125689" y="224439"/>
                    </a:lnTo>
                    <a:lnTo>
                      <a:pt x="131118" y="224848"/>
                    </a:lnTo>
                    <a:lnTo>
                      <a:pt x="139585" y="223543"/>
                    </a:lnTo>
                    <a:lnTo>
                      <a:pt x="144719" y="224420"/>
                    </a:lnTo>
                    <a:lnTo>
                      <a:pt x="149539" y="225639"/>
                    </a:lnTo>
                    <a:lnTo>
                      <a:pt x="157255" y="222458"/>
                    </a:lnTo>
                    <a:lnTo>
                      <a:pt x="163017" y="221534"/>
                    </a:lnTo>
                    <a:lnTo>
                      <a:pt x="166980" y="217790"/>
                    </a:lnTo>
                    <a:lnTo>
                      <a:pt x="170866" y="214914"/>
                    </a:lnTo>
                    <a:lnTo>
                      <a:pt x="163969" y="211075"/>
                    </a:lnTo>
                    <a:lnTo>
                      <a:pt x="158359" y="209132"/>
                    </a:lnTo>
                    <a:lnTo>
                      <a:pt x="163150" y="206370"/>
                    </a:lnTo>
                    <a:lnTo>
                      <a:pt x="161588" y="201779"/>
                    </a:lnTo>
                    <a:lnTo>
                      <a:pt x="166865" y="201083"/>
                    </a:lnTo>
                    <a:lnTo>
                      <a:pt x="171066" y="196483"/>
                    </a:lnTo>
                    <a:lnTo>
                      <a:pt x="174685" y="191863"/>
                    </a:lnTo>
                    <a:lnTo>
                      <a:pt x="176581" y="187263"/>
                    </a:lnTo>
                    <a:lnTo>
                      <a:pt x="176829" y="182052"/>
                    </a:lnTo>
                    <a:lnTo>
                      <a:pt x="173866" y="178033"/>
                    </a:lnTo>
                    <a:lnTo>
                      <a:pt x="168618" y="174966"/>
                    </a:lnTo>
                    <a:lnTo>
                      <a:pt x="161998" y="173918"/>
                    </a:lnTo>
                    <a:lnTo>
                      <a:pt x="156302" y="173832"/>
                    </a:lnTo>
                    <a:lnTo>
                      <a:pt x="151368" y="176861"/>
                    </a:lnTo>
                    <a:lnTo>
                      <a:pt x="146472" y="175528"/>
                    </a:lnTo>
                    <a:lnTo>
                      <a:pt x="150482" y="172613"/>
                    </a:lnTo>
                    <a:lnTo>
                      <a:pt x="149101" y="164222"/>
                    </a:lnTo>
                    <a:lnTo>
                      <a:pt x="144719" y="160602"/>
                    </a:lnTo>
                    <a:lnTo>
                      <a:pt x="140281" y="157916"/>
                    </a:lnTo>
                    <a:lnTo>
                      <a:pt x="146358" y="159583"/>
                    </a:lnTo>
                    <a:lnTo>
                      <a:pt x="143881" y="154973"/>
                    </a:lnTo>
                    <a:lnTo>
                      <a:pt x="140986" y="150372"/>
                    </a:lnTo>
                    <a:lnTo>
                      <a:pt x="139652" y="145753"/>
                    </a:lnTo>
                    <a:lnTo>
                      <a:pt x="136080" y="141143"/>
                    </a:lnTo>
                    <a:lnTo>
                      <a:pt x="131975" y="138085"/>
                    </a:lnTo>
                    <a:lnTo>
                      <a:pt x="126393" y="136533"/>
                    </a:lnTo>
                    <a:lnTo>
                      <a:pt x="122193" y="133570"/>
                    </a:lnTo>
                    <a:lnTo>
                      <a:pt x="120126" y="129008"/>
                    </a:lnTo>
                    <a:lnTo>
                      <a:pt x="117964" y="124702"/>
                    </a:lnTo>
                    <a:lnTo>
                      <a:pt x="115992" y="119216"/>
                    </a:lnTo>
                    <a:lnTo>
                      <a:pt x="115392" y="114368"/>
                    </a:lnTo>
                    <a:lnTo>
                      <a:pt x="110277" y="111282"/>
                    </a:lnTo>
                    <a:lnTo>
                      <a:pt x="106582" y="107281"/>
                    </a:lnTo>
                    <a:lnTo>
                      <a:pt x="101895" y="105538"/>
                    </a:lnTo>
                    <a:lnTo>
                      <a:pt x="94523" y="103357"/>
                    </a:lnTo>
                    <a:lnTo>
                      <a:pt x="89427" y="106005"/>
                    </a:lnTo>
                    <a:lnTo>
                      <a:pt x="84617" y="104871"/>
                    </a:lnTo>
                    <a:lnTo>
                      <a:pt x="79807" y="104300"/>
                    </a:lnTo>
                    <a:lnTo>
                      <a:pt x="86122" y="103624"/>
                    </a:lnTo>
                    <a:lnTo>
                      <a:pt x="91617" y="100395"/>
                    </a:lnTo>
                    <a:lnTo>
                      <a:pt x="97752" y="99271"/>
                    </a:lnTo>
                    <a:lnTo>
                      <a:pt x="94923" y="95061"/>
                    </a:lnTo>
                    <a:lnTo>
                      <a:pt x="89865" y="95899"/>
                    </a:lnTo>
                    <a:lnTo>
                      <a:pt x="94570" y="94356"/>
                    </a:lnTo>
                    <a:lnTo>
                      <a:pt x="99628" y="92137"/>
                    </a:lnTo>
                    <a:lnTo>
                      <a:pt x="102162" y="87507"/>
                    </a:lnTo>
                    <a:lnTo>
                      <a:pt x="105896" y="83516"/>
                    </a:lnTo>
                    <a:lnTo>
                      <a:pt x="109020" y="79640"/>
                    </a:lnTo>
                    <a:lnTo>
                      <a:pt x="111963" y="73686"/>
                    </a:lnTo>
                    <a:lnTo>
                      <a:pt x="112696" y="68657"/>
                    </a:lnTo>
                    <a:lnTo>
                      <a:pt x="107458" y="66743"/>
                    </a:lnTo>
                    <a:lnTo>
                      <a:pt x="100352" y="67467"/>
                    </a:lnTo>
                    <a:lnTo>
                      <a:pt x="94980" y="66886"/>
                    </a:lnTo>
                    <a:lnTo>
                      <a:pt x="88208" y="66800"/>
                    </a:lnTo>
                    <a:lnTo>
                      <a:pt x="83112" y="66705"/>
                    </a:lnTo>
                    <a:lnTo>
                      <a:pt x="76921" y="68981"/>
                    </a:lnTo>
                    <a:lnTo>
                      <a:pt x="71530" y="70848"/>
                    </a:lnTo>
                    <a:lnTo>
                      <a:pt x="73739" y="66562"/>
                    </a:lnTo>
                    <a:lnTo>
                      <a:pt x="78416" y="62990"/>
                    </a:lnTo>
                    <a:lnTo>
                      <a:pt x="73539" y="63895"/>
                    </a:lnTo>
                    <a:lnTo>
                      <a:pt x="68462" y="62733"/>
                    </a:lnTo>
                    <a:lnTo>
                      <a:pt x="75102" y="63104"/>
                    </a:lnTo>
                    <a:lnTo>
                      <a:pt x="83102" y="56208"/>
                    </a:lnTo>
                    <a:lnTo>
                      <a:pt x="88293" y="53170"/>
                    </a:lnTo>
                    <a:lnTo>
                      <a:pt x="91437" y="49293"/>
                    </a:lnTo>
                    <a:lnTo>
                      <a:pt x="86331" y="45454"/>
                    </a:lnTo>
                    <a:lnTo>
                      <a:pt x="80940" y="46016"/>
                    </a:lnTo>
                    <a:lnTo>
                      <a:pt x="76358" y="47445"/>
                    </a:lnTo>
                    <a:lnTo>
                      <a:pt x="71082" y="47636"/>
                    </a:lnTo>
                    <a:lnTo>
                      <a:pt x="66720" y="49788"/>
                    </a:lnTo>
                    <a:lnTo>
                      <a:pt x="61881" y="49922"/>
                    </a:lnTo>
                    <a:lnTo>
                      <a:pt x="58385" y="46293"/>
                    </a:lnTo>
                    <a:lnTo>
                      <a:pt x="55480" y="50131"/>
                    </a:lnTo>
                    <a:lnTo>
                      <a:pt x="58461" y="54256"/>
                    </a:lnTo>
                    <a:lnTo>
                      <a:pt x="53032" y="54246"/>
                    </a:lnTo>
                    <a:lnTo>
                      <a:pt x="50689" y="58485"/>
                    </a:lnTo>
                    <a:lnTo>
                      <a:pt x="55366" y="63342"/>
                    </a:lnTo>
                    <a:lnTo>
                      <a:pt x="50612" y="61647"/>
                    </a:lnTo>
                    <a:lnTo>
                      <a:pt x="45841" y="61847"/>
                    </a:lnTo>
                    <a:lnTo>
                      <a:pt x="42393" y="65571"/>
                    </a:lnTo>
                    <a:lnTo>
                      <a:pt x="44774" y="70210"/>
                    </a:lnTo>
                    <a:lnTo>
                      <a:pt x="41888" y="74363"/>
                    </a:lnTo>
                    <a:lnTo>
                      <a:pt x="46669" y="74410"/>
                    </a:lnTo>
                    <a:lnTo>
                      <a:pt x="43878" y="78716"/>
                    </a:lnTo>
                    <a:lnTo>
                      <a:pt x="48660" y="79859"/>
                    </a:lnTo>
                    <a:lnTo>
                      <a:pt x="43421" y="79792"/>
                    </a:lnTo>
                    <a:lnTo>
                      <a:pt x="40564" y="84107"/>
                    </a:lnTo>
                    <a:lnTo>
                      <a:pt x="34677" y="88079"/>
                    </a:lnTo>
                    <a:lnTo>
                      <a:pt x="40954" y="89793"/>
                    </a:lnTo>
                    <a:lnTo>
                      <a:pt x="46203" y="89450"/>
                    </a:lnTo>
                    <a:lnTo>
                      <a:pt x="40202" y="90241"/>
                    </a:lnTo>
                    <a:lnTo>
                      <a:pt x="43526" y="93727"/>
                    </a:lnTo>
                    <a:lnTo>
                      <a:pt x="48346" y="90384"/>
                    </a:lnTo>
                    <a:lnTo>
                      <a:pt x="53194" y="86936"/>
                    </a:lnTo>
                    <a:lnTo>
                      <a:pt x="49346" y="91413"/>
                    </a:lnTo>
                    <a:lnTo>
                      <a:pt x="54632" y="92251"/>
                    </a:lnTo>
                    <a:lnTo>
                      <a:pt x="47946" y="94689"/>
                    </a:lnTo>
                    <a:lnTo>
                      <a:pt x="45002" y="98556"/>
                    </a:lnTo>
                    <a:lnTo>
                      <a:pt x="44192" y="103614"/>
                    </a:lnTo>
                    <a:lnTo>
                      <a:pt x="43336" y="108319"/>
                    </a:lnTo>
                    <a:lnTo>
                      <a:pt x="42716" y="113844"/>
                    </a:lnTo>
                    <a:lnTo>
                      <a:pt x="40802" y="118330"/>
                    </a:lnTo>
                    <a:lnTo>
                      <a:pt x="45574" y="119064"/>
                    </a:lnTo>
                    <a:lnTo>
                      <a:pt x="46774" y="114034"/>
                    </a:lnTo>
                    <a:lnTo>
                      <a:pt x="49450" y="109367"/>
                    </a:lnTo>
                    <a:lnTo>
                      <a:pt x="47384" y="104414"/>
                    </a:lnTo>
                    <a:lnTo>
                      <a:pt x="53384" y="101042"/>
                    </a:lnTo>
                    <a:lnTo>
                      <a:pt x="49622" y="104681"/>
                    </a:lnTo>
                    <a:lnTo>
                      <a:pt x="53937" y="107100"/>
                    </a:lnTo>
                    <a:lnTo>
                      <a:pt x="57642" y="102776"/>
                    </a:lnTo>
                    <a:lnTo>
                      <a:pt x="61662" y="105938"/>
                    </a:lnTo>
                    <a:lnTo>
                      <a:pt x="57061" y="107338"/>
                    </a:lnTo>
                    <a:lnTo>
                      <a:pt x="58309" y="112911"/>
                    </a:lnTo>
                    <a:lnTo>
                      <a:pt x="61090" y="117340"/>
                    </a:lnTo>
                    <a:lnTo>
                      <a:pt x="57671" y="121073"/>
                    </a:lnTo>
                    <a:lnTo>
                      <a:pt x="53470" y="126703"/>
                    </a:lnTo>
                    <a:lnTo>
                      <a:pt x="53632" y="131894"/>
                    </a:lnTo>
                    <a:lnTo>
                      <a:pt x="56956" y="135675"/>
                    </a:lnTo>
                    <a:lnTo>
                      <a:pt x="57109" y="130751"/>
                    </a:lnTo>
                    <a:lnTo>
                      <a:pt x="61909" y="132846"/>
                    </a:lnTo>
                    <a:lnTo>
                      <a:pt x="66957" y="131141"/>
                    </a:lnTo>
                    <a:lnTo>
                      <a:pt x="71606" y="132618"/>
                    </a:lnTo>
                    <a:lnTo>
                      <a:pt x="76139" y="130913"/>
                    </a:lnTo>
                    <a:lnTo>
                      <a:pt x="81349" y="129198"/>
                    </a:lnTo>
                    <a:lnTo>
                      <a:pt x="79988" y="135332"/>
                    </a:lnTo>
                    <a:lnTo>
                      <a:pt x="81312" y="141143"/>
                    </a:lnTo>
                    <a:lnTo>
                      <a:pt x="84036" y="145667"/>
                    </a:lnTo>
                    <a:lnTo>
                      <a:pt x="87579" y="149182"/>
                    </a:lnTo>
                    <a:lnTo>
                      <a:pt x="92903" y="148486"/>
                    </a:lnTo>
                    <a:lnTo>
                      <a:pt x="88932" y="151630"/>
                    </a:lnTo>
                    <a:lnTo>
                      <a:pt x="88551" y="157383"/>
                    </a:lnTo>
                    <a:lnTo>
                      <a:pt x="89455" y="163126"/>
                    </a:lnTo>
                    <a:lnTo>
                      <a:pt x="85379" y="165822"/>
                    </a:lnTo>
                    <a:lnTo>
                      <a:pt x="80530" y="165889"/>
                    </a:lnTo>
                    <a:lnTo>
                      <a:pt x="75692" y="165831"/>
                    </a:lnTo>
                    <a:lnTo>
                      <a:pt x="70320" y="167079"/>
                    </a:lnTo>
                    <a:lnTo>
                      <a:pt x="65034" y="170956"/>
                    </a:lnTo>
                    <a:lnTo>
                      <a:pt x="61795" y="174823"/>
                    </a:lnTo>
                    <a:lnTo>
                      <a:pt x="57366" y="177995"/>
                    </a:lnTo>
                    <a:lnTo>
                      <a:pt x="62433" y="178033"/>
                    </a:lnTo>
                    <a:lnTo>
                      <a:pt x="67376" y="175318"/>
                    </a:lnTo>
                    <a:lnTo>
                      <a:pt x="70244" y="180052"/>
                    </a:lnTo>
                    <a:lnTo>
                      <a:pt x="70168" y="185396"/>
                    </a:lnTo>
                    <a:lnTo>
                      <a:pt x="67281" y="190311"/>
                    </a:lnTo>
                    <a:lnTo>
                      <a:pt x="62776" y="192559"/>
                    </a:lnTo>
                    <a:lnTo>
                      <a:pt x="57452" y="193768"/>
                    </a:lnTo>
                    <a:lnTo>
                      <a:pt x="53137" y="196473"/>
                    </a:lnTo>
                    <a:lnTo>
                      <a:pt x="46536" y="198750"/>
                    </a:lnTo>
                    <a:lnTo>
                      <a:pt x="48746" y="203274"/>
                    </a:lnTo>
                    <a:lnTo>
                      <a:pt x="54137" y="203169"/>
                    </a:lnTo>
                    <a:lnTo>
                      <a:pt x="60309" y="202531"/>
                    </a:lnTo>
                    <a:lnTo>
                      <a:pt x="65367" y="204341"/>
                    </a:lnTo>
                    <a:lnTo>
                      <a:pt x="71225" y="206475"/>
                    </a:lnTo>
                    <a:lnTo>
                      <a:pt x="75816" y="208541"/>
                    </a:lnTo>
                    <a:lnTo>
                      <a:pt x="81559" y="210809"/>
                    </a:lnTo>
                    <a:lnTo>
                      <a:pt x="86103" y="209370"/>
                    </a:lnTo>
                    <a:lnTo>
                      <a:pt x="91294" y="207218"/>
                    </a:lnTo>
                    <a:lnTo>
                      <a:pt x="86731" y="210828"/>
                    </a:lnTo>
                    <a:lnTo>
                      <a:pt x="83874" y="215285"/>
                    </a:lnTo>
                    <a:lnTo>
                      <a:pt x="78254" y="214190"/>
                    </a:lnTo>
                    <a:lnTo>
                      <a:pt x="71806" y="214190"/>
                    </a:lnTo>
                    <a:lnTo>
                      <a:pt x="66662" y="214914"/>
                    </a:lnTo>
                    <a:lnTo>
                      <a:pt x="64710" y="219524"/>
                    </a:lnTo>
                    <a:lnTo>
                      <a:pt x="60090" y="221172"/>
                    </a:lnTo>
                    <a:lnTo>
                      <a:pt x="57956" y="225553"/>
                    </a:lnTo>
                    <a:lnTo>
                      <a:pt x="52613" y="229058"/>
                    </a:lnTo>
                    <a:lnTo>
                      <a:pt x="48489" y="233354"/>
                    </a:lnTo>
                    <a:lnTo>
                      <a:pt x="44717" y="237097"/>
                    </a:lnTo>
                    <a:lnTo>
                      <a:pt x="39392" y="238679"/>
                    </a:lnTo>
                    <a:lnTo>
                      <a:pt x="45126" y="240660"/>
                    </a:lnTo>
                    <a:close/>
                    <a:moveTo>
                      <a:pt x="65481" y="170518"/>
                    </a:moveTo>
                    <a:lnTo>
                      <a:pt x="70072" y="167355"/>
                    </a:lnTo>
                    <a:lnTo>
                      <a:pt x="66367" y="163803"/>
                    </a:lnTo>
                    <a:lnTo>
                      <a:pt x="61166" y="164193"/>
                    </a:lnTo>
                    <a:lnTo>
                      <a:pt x="62357" y="168803"/>
                    </a:lnTo>
                    <a:close/>
                    <a:moveTo>
                      <a:pt x="16618" y="80316"/>
                    </a:moveTo>
                    <a:lnTo>
                      <a:pt x="16989" y="75363"/>
                    </a:lnTo>
                    <a:lnTo>
                      <a:pt x="13608" y="78878"/>
                    </a:lnTo>
                    <a:close/>
                    <a:moveTo>
                      <a:pt x="51546" y="117625"/>
                    </a:moveTo>
                    <a:lnTo>
                      <a:pt x="52079" y="111968"/>
                    </a:lnTo>
                    <a:lnTo>
                      <a:pt x="48546" y="115968"/>
                    </a:lnTo>
                    <a:close/>
                    <a:moveTo>
                      <a:pt x="54603" y="111139"/>
                    </a:moveTo>
                    <a:lnTo>
                      <a:pt x="51937" y="106529"/>
                    </a:lnTo>
                    <a:lnTo>
                      <a:pt x="54203" y="110805"/>
                    </a:lnTo>
                    <a:close/>
                    <a:moveTo>
                      <a:pt x="37802" y="109558"/>
                    </a:moveTo>
                    <a:lnTo>
                      <a:pt x="40373" y="105538"/>
                    </a:lnTo>
                    <a:lnTo>
                      <a:pt x="35668" y="107329"/>
                    </a:lnTo>
                    <a:close/>
                    <a:moveTo>
                      <a:pt x="93103" y="43645"/>
                    </a:moveTo>
                    <a:lnTo>
                      <a:pt x="96304" y="39473"/>
                    </a:lnTo>
                    <a:lnTo>
                      <a:pt x="91827" y="37349"/>
                    </a:lnTo>
                    <a:lnTo>
                      <a:pt x="86655" y="34529"/>
                    </a:lnTo>
                    <a:lnTo>
                      <a:pt x="88951" y="39549"/>
                    </a:lnTo>
                    <a:lnTo>
                      <a:pt x="94266" y="39920"/>
                    </a:lnTo>
                    <a:close/>
                    <a:moveTo>
                      <a:pt x="25581" y="92327"/>
                    </a:moveTo>
                    <a:lnTo>
                      <a:pt x="29982" y="89860"/>
                    </a:lnTo>
                    <a:lnTo>
                      <a:pt x="25362" y="91974"/>
                    </a:lnTo>
                    <a:close/>
                    <a:moveTo>
                      <a:pt x="32248" y="114330"/>
                    </a:moveTo>
                    <a:lnTo>
                      <a:pt x="36820" y="111948"/>
                    </a:lnTo>
                    <a:lnTo>
                      <a:pt x="34992" y="107310"/>
                    </a:lnTo>
                    <a:lnTo>
                      <a:pt x="29220" y="108243"/>
                    </a:lnTo>
                    <a:lnTo>
                      <a:pt x="32286" y="111977"/>
                    </a:lnTo>
                    <a:close/>
                    <a:moveTo>
                      <a:pt x="122679" y="18451"/>
                    </a:moveTo>
                    <a:lnTo>
                      <a:pt x="123850" y="13727"/>
                    </a:lnTo>
                    <a:lnTo>
                      <a:pt x="125879" y="9288"/>
                    </a:lnTo>
                    <a:lnTo>
                      <a:pt x="125498" y="4325"/>
                    </a:lnTo>
                    <a:lnTo>
                      <a:pt x="127508" y="-75"/>
                    </a:lnTo>
                    <a:lnTo>
                      <a:pt x="122298" y="1363"/>
                    </a:lnTo>
                    <a:lnTo>
                      <a:pt x="117907" y="3468"/>
                    </a:lnTo>
                    <a:lnTo>
                      <a:pt x="121583" y="6802"/>
                    </a:lnTo>
                    <a:lnTo>
                      <a:pt x="115601" y="8688"/>
                    </a:lnTo>
                    <a:lnTo>
                      <a:pt x="119449" y="11679"/>
                    </a:lnTo>
                    <a:lnTo>
                      <a:pt x="121802" y="15917"/>
                    </a:lnTo>
                    <a:close/>
                    <a:moveTo>
                      <a:pt x="38115" y="82049"/>
                    </a:moveTo>
                    <a:lnTo>
                      <a:pt x="42430" y="79221"/>
                    </a:lnTo>
                    <a:lnTo>
                      <a:pt x="38306" y="75982"/>
                    </a:lnTo>
                    <a:lnTo>
                      <a:pt x="36468" y="71553"/>
                    </a:lnTo>
                    <a:lnTo>
                      <a:pt x="34467" y="67162"/>
                    </a:lnTo>
                    <a:lnTo>
                      <a:pt x="33324" y="72239"/>
                    </a:lnTo>
                    <a:lnTo>
                      <a:pt x="28915" y="70086"/>
                    </a:lnTo>
                    <a:lnTo>
                      <a:pt x="24857" y="73020"/>
                    </a:lnTo>
                    <a:lnTo>
                      <a:pt x="29619" y="73610"/>
                    </a:lnTo>
                    <a:lnTo>
                      <a:pt x="32029" y="77954"/>
                    </a:lnTo>
                    <a:lnTo>
                      <a:pt x="37049" y="79649"/>
                    </a:lnTo>
                    <a:close/>
                    <a:moveTo>
                      <a:pt x="98018" y="33443"/>
                    </a:moveTo>
                    <a:lnTo>
                      <a:pt x="103591" y="31253"/>
                    </a:lnTo>
                    <a:lnTo>
                      <a:pt x="97885" y="32605"/>
                    </a:lnTo>
                    <a:close/>
                    <a:moveTo>
                      <a:pt x="17589" y="71848"/>
                    </a:moveTo>
                    <a:lnTo>
                      <a:pt x="18018" y="66952"/>
                    </a:lnTo>
                    <a:lnTo>
                      <a:pt x="12665" y="67657"/>
                    </a:lnTo>
                    <a:lnTo>
                      <a:pt x="16103" y="70972"/>
                    </a:lnTo>
                    <a:close/>
                    <a:moveTo>
                      <a:pt x="22057" y="66124"/>
                    </a:moveTo>
                    <a:lnTo>
                      <a:pt x="25771" y="63123"/>
                    </a:lnTo>
                    <a:lnTo>
                      <a:pt x="28229" y="58723"/>
                    </a:lnTo>
                    <a:lnTo>
                      <a:pt x="33087" y="59132"/>
                    </a:lnTo>
                    <a:lnTo>
                      <a:pt x="28410" y="58151"/>
                    </a:lnTo>
                    <a:lnTo>
                      <a:pt x="33020" y="56818"/>
                    </a:lnTo>
                    <a:lnTo>
                      <a:pt x="37220" y="54198"/>
                    </a:lnTo>
                    <a:lnTo>
                      <a:pt x="35287" y="48436"/>
                    </a:lnTo>
                    <a:lnTo>
                      <a:pt x="31010" y="51036"/>
                    </a:lnTo>
                    <a:lnTo>
                      <a:pt x="25524" y="53217"/>
                    </a:lnTo>
                    <a:lnTo>
                      <a:pt x="20885" y="55522"/>
                    </a:lnTo>
                    <a:lnTo>
                      <a:pt x="19751" y="60228"/>
                    </a:lnTo>
                    <a:lnTo>
                      <a:pt x="24466" y="61609"/>
                    </a:lnTo>
                    <a:lnTo>
                      <a:pt x="20209" y="64019"/>
                    </a:lnTo>
                    <a:close/>
                  </a:path>
                </a:pathLst>
              </a:custGeom>
              <a:solidFill>
                <a:srgbClr val="B5E2FF"/>
              </a:solidFill>
              <a:ln w="3175" cap="flat">
                <a:solidFill>
                  <a:srgbClr val="FFFFFF"/>
                </a:solidFill>
                <a:prstDash val="solid"/>
                <a:miter/>
              </a:ln>
            </p:spPr>
            <p:txBody>
              <a:bodyPr rtlCol="0" anchor="ctr"/>
              <a:lstStyle/>
              <a:p>
                <a:endParaRPr lang="en-GB"/>
              </a:p>
            </p:txBody>
          </p:sp>
          <p:sp>
            <p:nvSpPr>
              <p:cNvPr id="222" name="Freeform: Shape 221">
                <a:extLst>
                  <a:ext uri="{FF2B5EF4-FFF2-40B4-BE49-F238E27FC236}">
                    <a16:creationId xmlns:a16="http://schemas.microsoft.com/office/drawing/2014/main" id="{6232C4C0-CBCD-CA23-2C95-C8BE9B1ECD69}"/>
                  </a:ext>
                </a:extLst>
              </p:cNvPr>
              <p:cNvSpPr/>
              <p:nvPr/>
            </p:nvSpPr>
            <p:spPr>
              <a:xfrm>
                <a:off x="7577681" y="5009138"/>
                <a:ext cx="439036" cy="414161"/>
              </a:xfrm>
              <a:custGeom>
                <a:avLst/>
                <a:gdLst>
                  <a:gd name="connsiteX0" fmla="*/ 57471 w 75876"/>
                  <a:gd name="connsiteY0" fmla="*/ 63142 h 63217"/>
                  <a:gd name="connsiteX1" fmla="*/ 56518 w 75876"/>
                  <a:gd name="connsiteY1" fmla="*/ 57103 h 63217"/>
                  <a:gd name="connsiteX2" fmla="*/ 57909 w 75876"/>
                  <a:gd name="connsiteY2" fmla="*/ 51969 h 63217"/>
                  <a:gd name="connsiteX3" fmla="*/ 60890 w 75876"/>
                  <a:gd name="connsiteY3" fmla="*/ 47217 h 63217"/>
                  <a:gd name="connsiteX4" fmla="*/ 65481 w 75876"/>
                  <a:gd name="connsiteY4" fmla="*/ 45026 h 63217"/>
                  <a:gd name="connsiteX5" fmla="*/ 65338 w 75876"/>
                  <a:gd name="connsiteY5" fmla="*/ 40197 h 63217"/>
                  <a:gd name="connsiteX6" fmla="*/ 70701 w 75876"/>
                  <a:gd name="connsiteY6" fmla="*/ 40121 h 63217"/>
                  <a:gd name="connsiteX7" fmla="*/ 75663 w 75876"/>
                  <a:gd name="connsiteY7" fmla="*/ 38768 h 63217"/>
                  <a:gd name="connsiteX8" fmla="*/ 73692 w 75876"/>
                  <a:gd name="connsiteY8" fmla="*/ 34225 h 63217"/>
                  <a:gd name="connsiteX9" fmla="*/ 69796 w 75876"/>
                  <a:gd name="connsiteY9" fmla="*/ 29986 h 63217"/>
                  <a:gd name="connsiteX10" fmla="*/ 75159 w 75876"/>
                  <a:gd name="connsiteY10" fmla="*/ 29957 h 63217"/>
                  <a:gd name="connsiteX11" fmla="*/ 72692 w 75876"/>
                  <a:gd name="connsiteY11" fmla="*/ 25471 h 63217"/>
                  <a:gd name="connsiteX12" fmla="*/ 68710 w 75876"/>
                  <a:gd name="connsiteY12" fmla="*/ 22604 h 63217"/>
                  <a:gd name="connsiteX13" fmla="*/ 66586 w 75876"/>
                  <a:gd name="connsiteY13" fmla="*/ 17737 h 63217"/>
                  <a:gd name="connsiteX14" fmla="*/ 68862 w 75876"/>
                  <a:gd name="connsiteY14" fmla="*/ 12746 h 63217"/>
                  <a:gd name="connsiteX15" fmla="*/ 70139 w 75876"/>
                  <a:gd name="connsiteY15" fmla="*/ 7926 h 63217"/>
                  <a:gd name="connsiteX16" fmla="*/ 65291 w 75876"/>
                  <a:gd name="connsiteY16" fmla="*/ 7764 h 63217"/>
                  <a:gd name="connsiteX17" fmla="*/ 60128 w 75876"/>
                  <a:gd name="connsiteY17" fmla="*/ 8545 h 63217"/>
                  <a:gd name="connsiteX18" fmla="*/ 56166 w 75876"/>
                  <a:gd name="connsiteY18" fmla="*/ 3611 h 63217"/>
                  <a:gd name="connsiteX19" fmla="*/ 50984 w 75876"/>
                  <a:gd name="connsiteY19" fmla="*/ 2478 h 63217"/>
                  <a:gd name="connsiteX20" fmla="*/ 45345 w 75876"/>
                  <a:gd name="connsiteY20" fmla="*/ 3135 h 63217"/>
                  <a:gd name="connsiteX21" fmla="*/ 40183 w 75876"/>
                  <a:gd name="connsiteY21" fmla="*/ 3992 h 63217"/>
                  <a:gd name="connsiteX22" fmla="*/ 35373 w 75876"/>
                  <a:gd name="connsiteY22" fmla="*/ 2582 h 63217"/>
                  <a:gd name="connsiteX23" fmla="*/ 30353 w 75876"/>
                  <a:gd name="connsiteY23" fmla="*/ 1716 h 63217"/>
                  <a:gd name="connsiteX24" fmla="*/ 24943 w 75876"/>
                  <a:gd name="connsiteY24" fmla="*/ 554 h 63217"/>
                  <a:gd name="connsiteX25" fmla="*/ 20009 w 75876"/>
                  <a:gd name="connsiteY25" fmla="*/ 735 h 63217"/>
                  <a:gd name="connsiteX26" fmla="*/ 14913 w 75876"/>
                  <a:gd name="connsiteY26" fmla="*/ -75 h 63217"/>
                  <a:gd name="connsiteX27" fmla="*/ 11979 w 75876"/>
                  <a:gd name="connsiteY27" fmla="*/ 3811 h 63217"/>
                  <a:gd name="connsiteX28" fmla="*/ 7160 w 75876"/>
                  <a:gd name="connsiteY28" fmla="*/ 2935 h 63217"/>
                  <a:gd name="connsiteX29" fmla="*/ 3169 w 75876"/>
                  <a:gd name="connsiteY29" fmla="*/ 58 h 63217"/>
                  <a:gd name="connsiteX30" fmla="*/ -213 w 75876"/>
                  <a:gd name="connsiteY30" fmla="*/ 3811 h 63217"/>
                  <a:gd name="connsiteX31" fmla="*/ 949 w 75876"/>
                  <a:gd name="connsiteY31" fmla="*/ 8755 h 63217"/>
                  <a:gd name="connsiteX32" fmla="*/ 4597 w 75876"/>
                  <a:gd name="connsiteY32" fmla="*/ 12746 h 63217"/>
                  <a:gd name="connsiteX33" fmla="*/ 8293 w 75876"/>
                  <a:gd name="connsiteY33" fmla="*/ 17460 h 63217"/>
                  <a:gd name="connsiteX34" fmla="*/ 9855 w 75876"/>
                  <a:gd name="connsiteY34" fmla="*/ 22899 h 63217"/>
                  <a:gd name="connsiteX35" fmla="*/ 13227 w 75876"/>
                  <a:gd name="connsiteY35" fmla="*/ 26481 h 63217"/>
                  <a:gd name="connsiteX36" fmla="*/ 17209 w 75876"/>
                  <a:gd name="connsiteY36" fmla="*/ 30014 h 63217"/>
                  <a:gd name="connsiteX37" fmla="*/ 20771 w 75876"/>
                  <a:gd name="connsiteY37" fmla="*/ 33510 h 63217"/>
                  <a:gd name="connsiteX38" fmla="*/ 25219 w 75876"/>
                  <a:gd name="connsiteY38" fmla="*/ 37396 h 63217"/>
                  <a:gd name="connsiteX39" fmla="*/ 29743 w 75876"/>
                  <a:gd name="connsiteY39" fmla="*/ 40921 h 63217"/>
                  <a:gd name="connsiteX40" fmla="*/ 33306 w 75876"/>
                  <a:gd name="connsiteY40" fmla="*/ 45683 h 63217"/>
                  <a:gd name="connsiteX41" fmla="*/ 38402 w 75876"/>
                  <a:gd name="connsiteY41" fmla="*/ 49655 h 63217"/>
                  <a:gd name="connsiteX42" fmla="*/ 41745 w 75876"/>
                  <a:gd name="connsiteY42" fmla="*/ 53379 h 63217"/>
                  <a:gd name="connsiteX43" fmla="*/ 45269 w 75876"/>
                  <a:gd name="connsiteY43" fmla="*/ 56608 h 63217"/>
                  <a:gd name="connsiteX44" fmla="*/ 50051 w 75876"/>
                  <a:gd name="connsiteY44" fmla="*/ 59780 h 63217"/>
                  <a:gd name="connsiteX45" fmla="*/ 55289 w 75876"/>
                  <a:gd name="connsiteY45" fmla="*/ 61895 h 6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5876" h="63217">
                    <a:moveTo>
                      <a:pt x="57471" y="63142"/>
                    </a:moveTo>
                    <a:lnTo>
                      <a:pt x="56518" y="57103"/>
                    </a:lnTo>
                    <a:lnTo>
                      <a:pt x="57909" y="51969"/>
                    </a:lnTo>
                    <a:lnTo>
                      <a:pt x="60890" y="47217"/>
                    </a:lnTo>
                    <a:lnTo>
                      <a:pt x="65481" y="45026"/>
                    </a:lnTo>
                    <a:lnTo>
                      <a:pt x="65338" y="40197"/>
                    </a:lnTo>
                    <a:lnTo>
                      <a:pt x="70701" y="40121"/>
                    </a:lnTo>
                    <a:lnTo>
                      <a:pt x="75663" y="38768"/>
                    </a:lnTo>
                    <a:lnTo>
                      <a:pt x="73692" y="34225"/>
                    </a:lnTo>
                    <a:lnTo>
                      <a:pt x="69796" y="29986"/>
                    </a:lnTo>
                    <a:lnTo>
                      <a:pt x="75159" y="29957"/>
                    </a:lnTo>
                    <a:lnTo>
                      <a:pt x="72692" y="25471"/>
                    </a:lnTo>
                    <a:lnTo>
                      <a:pt x="68710" y="22604"/>
                    </a:lnTo>
                    <a:lnTo>
                      <a:pt x="66586" y="17737"/>
                    </a:lnTo>
                    <a:lnTo>
                      <a:pt x="68862" y="12746"/>
                    </a:lnTo>
                    <a:lnTo>
                      <a:pt x="70139" y="7926"/>
                    </a:lnTo>
                    <a:lnTo>
                      <a:pt x="65291" y="7764"/>
                    </a:lnTo>
                    <a:lnTo>
                      <a:pt x="60128" y="8545"/>
                    </a:lnTo>
                    <a:lnTo>
                      <a:pt x="56166" y="3611"/>
                    </a:lnTo>
                    <a:lnTo>
                      <a:pt x="50984" y="2478"/>
                    </a:lnTo>
                    <a:lnTo>
                      <a:pt x="45345" y="3135"/>
                    </a:lnTo>
                    <a:lnTo>
                      <a:pt x="40183" y="3992"/>
                    </a:lnTo>
                    <a:lnTo>
                      <a:pt x="35373" y="2582"/>
                    </a:lnTo>
                    <a:lnTo>
                      <a:pt x="30353" y="1716"/>
                    </a:lnTo>
                    <a:lnTo>
                      <a:pt x="24943" y="554"/>
                    </a:lnTo>
                    <a:lnTo>
                      <a:pt x="20009" y="735"/>
                    </a:lnTo>
                    <a:lnTo>
                      <a:pt x="14913" y="-75"/>
                    </a:lnTo>
                    <a:lnTo>
                      <a:pt x="11979" y="3811"/>
                    </a:lnTo>
                    <a:lnTo>
                      <a:pt x="7160" y="2935"/>
                    </a:lnTo>
                    <a:lnTo>
                      <a:pt x="3169" y="58"/>
                    </a:lnTo>
                    <a:lnTo>
                      <a:pt x="-213" y="3811"/>
                    </a:lnTo>
                    <a:lnTo>
                      <a:pt x="949" y="8755"/>
                    </a:lnTo>
                    <a:lnTo>
                      <a:pt x="4597" y="12746"/>
                    </a:lnTo>
                    <a:lnTo>
                      <a:pt x="8293" y="17460"/>
                    </a:lnTo>
                    <a:lnTo>
                      <a:pt x="9855" y="22899"/>
                    </a:lnTo>
                    <a:lnTo>
                      <a:pt x="13227" y="26481"/>
                    </a:lnTo>
                    <a:lnTo>
                      <a:pt x="17209" y="30014"/>
                    </a:lnTo>
                    <a:lnTo>
                      <a:pt x="20771" y="33510"/>
                    </a:lnTo>
                    <a:lnTo>
                      <a:pt x="25219" y="37396"/>
                    </a:lnTo>
                    <a:lnTo>
                      <a:pt x="29743" y="40921"/>
                    </a:lnTo>
                    <a:lnTo>
                      <a:pt x="33306" y="45683"/>
                    </a:lnTo>
                    <a:lnTo>
                      <a:pt x="38402" y="49655"/>
                    </a:lnTo>
                    <a:lnTo>
                      <a:pt x="41745" y="53379"/>
                    </a:lnTo>
                    <a:lnTo>
                      <a:pt x="45269" y="56608"/>
                    </a:lnTo>
                    <a:lnTo>
                      <a:pt x="50051" y="59780"/>
                    </a:lnTo>
                    <a:lnTo>
                      <a:pt x="55289" y="61895"/>
                    </a:lnTo>
                    <a:close/>
                  </a:path>
                </a:pathLst>
              </a:custGeom>
              <a:solidFill>
                <a:srgbClr val="E0E0E0"/>
              </a:solidFill>
              <a:ln w="3175" cap="flat">
                <a:solidFill>
                  <a:srgbClr val="FFFFFF"/>
                </a:solidFill>
                <a:prstDash val="solid"/>
                <a:miter/>
              </a:ln>
            </p:spPr>
            <p:txBody>
              <a:bodyPr rtlCol="0" anchor="ctr"/>
              <a:lstStyle/>
              <a:p>
                <a:endParaRPr lang="en-GB"/>
              </a:p>
            </p:txBody>
          </p:sp>
          <p:sp>
            <p:nvSpPr>
              <p:cNvPr id="223" name="Freeform: Shape 222">
                <a:extLst>
                  <a:ext uri="{FF2B5EF4-FFF2-40B4-BE49-F238E27FC236}">
                    <a16:creationId xmlns:a16="http://schemas.microsoft.com/office/drawing/2014/main" id="{CDEDC9E6-251B-60A2-A04B-3334AB0E09A9}"/>
                  </a:ext>
                </a:extLst>
              </p:cNvPr>
              <p:cNvSpPr/>
              <p:nvPr/>
            </p:nvSpPr>
            <p:spPr>
              <a:xfrm>
                <a:off x="7907924" y="5276528"/>
                <a:ext cx="205464" cy="258026"/>
              </a:xfrm>
              <a:custGeom>
                <a:avLst/>
                <a:gdLst>
                  <a:gd name="connsiteX0" fmla="*/ 19551 w 35509"/>
                  <a:gd name="connsiteY0" fmla="*/ 39311 h 39385"/>
                  <a:gd name="connsiteX1" fmla="*/ 19208 w 35509"/>
                  <a:gd name="connsiteY1" fmla="*/ 34025 h 39385"/>
                  <a:gd name="connsiteX2" fmla="*/ 18856 w 35509"/>
                  <a:gd name="connsiteY2" fmla="*/ 28757 h 39385"/>
                  <a:gd name="connsiteX3" fmla="*/ 21923 w 35509"/>
                  <a:gd name="connsiteY3" fmla="*/ 23804 h 39385"/>
                  <a:gd name="connsiteX4" fmla="*/ 27277 w 35509"/>
                  <a:gd name="connsiteY4" fmla="*/ 24652 h 39385"/>
                  <a:gd name="connsiteX5" fmla="*/ 31839 w 35509"/>
                  <a:gd name="connsiteY5" fmla="*/ 22518 h 39385"/>
                  <a:gd name="connsiteX6" fmla="*/ 30410 w 35509"/>
                  <a:gd name="connsiteY6" fmla="*/ 17518 h 39385"/>
                  <a:gd name="connsiteX7" fmla="*/ 35296 w 35509"/>
                  <a:gd name="connsiteY7" fmla="*/ 15956 h 39385"/>
                  <a:gd name="connsiteX8" fmla="*/ 32315 w 35509"/>
                  <a:gd name="connsiteY8" fmla="*/ 12184 h 39385"/>
                  <a:gd name="connsiteX9" fmla="*/ 27677 w 35509"/>
                  <a:gd name="connsiteY9" fmla="*/ 9641 h 39385"/>
                  <a:gd name="connsiteX10" fmla="*/ 22933 w 35509"/>
                  <a:gd name="connsiteY10" fmla="*/ 7926 h 39385"/>
                  <a:gd name="connsiteX11" fmla="*/ 19495 w 35509"/>
                  <a:gd name="connsiteY11" fmla="*/ 4364 h 39385"/>
                  <a:gd name="connsiteX12" fmla="*/ 15503 w 35509"/>
                  <a:gd name="connsiteY12" fmla="*/ 1716 h 39385"/>
                  <a:gd name="connsiteX13" fmla="*/ 9607 w 35509"/>
                  <a:gd name="connsiteY13" fmla="*/ -75 h 39385"/>
                  <a:gd name="connsiteX14" fmla="*/ 10779 w 35509"/>
                  <a:gd name="connsiteY14" fmla="*/ 4783 h 39385"/>
                  <a:gd name="connsiteX15" fmla="*/ 5969 w 35509"/>
                  <a:gd name="connsiteY15" fmla="*/ 3621 h 39385"/>
                  <a:gd name="connsiteX16" fmla="*/ 2645 w 35509"/>
                  <a:gd name="connsiteY16" fmla="*/ 8421 h 39385"/>
                  <a:gd name="connsiteX17" fmla="*/ -155 w 35509"/>
                  <a:gd name="connsiteY17" fmla="*/ 13632 h 39385"/>
                  <a:gd name="connsiteX18" fmla="*/ 1149 w 35509"/>
                  <a:gd name="connsiteY18" fmla="*/ 18508 h 39385"/>
                  <a:gd name="connsiteX19" fmla="*/ -213 w 35509"/>
                  <a:gd name="connsiteY19" fmla="*/ 24223 h 39385"/>
                  <a:gd name="connsiteX20" fmla="*/ 4769 w 35509"/>
                  <a:gd name="connsiteY20" fmla="*/ 24338 h 39385"/>
                  <a:gd name="connsiteX21" fmla="*/ 7017 w 35509"/>
                  <a:gd name="connsiteY21" fmla="*/ 29386 h 39385"/>
                  <a:gd name="connsiteX22" fmla="*/ 11274 w 35509"/>
                  <a:gd name="connsiteY22" fmla="*/ 31891 h 39385"/>
                  <a:gd name="connsiteX23" fmla="*/ 14799 w 35509"/>
                  <a:gd name="connsiteY23" fmla="*/ 35130 h 39385"/>
                  <a:gd name="connsiteX24" fmla="*/ 18809 w 35509"/>
                  <a:gd name="connsiteY24" fmla="*/ 38835 h 3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509" h="39385">
                    <a:moveTo>
                      <a:pt x="19551" y="39311"/>
                    </a:moveTo>
                    <a:lnTo>
                      <a:pt x="19208" y="34025"/>
                    </a:lnTo>
                    <a:lnTo>
                      <a:pt x="18856" y="28757"/>
                    </a:lnTo>
                    <a:lnTo>
                      <a:pt x="21923" y="23804"/>
                    </a:lnTo>
                    <a:lnTo>
                      <a:pt x="27277" y="24652"/>
                    </a:lnTo>
                    <a:lnTo>
                      <a:pt x="31839" y="22518"/>
                    </a:lnTo>
                    <a:lnTo>
                      <a:pt x="30410" y="17518"/>
                    </a:lnTo>
                    <a:lnTo>
                      <a:pt x="35296" y="15956"/>
                    </a:lnTo>
                    <a:lnTo>
                      <a:pt x="32315" y="12184"/>
                    </a:lnTo>
                    <a:lnTo>
                      <a:pt x="27677" y="9641"/>
                    </a:lnTo>
                    <a:lnTo>
                      <a:pt x="22933" y="7926"/>
                    </a:lnTo>
                    <a:lnTo>
                      <a:pt x="19495" y="4364"/>
                    </a:lnTo>
                    <a:lnTo>
                      <a:pt x="15503" y="1716"/>
                    </a:lnTo>
                    <a:lnTo>
                      <a:pt x="9607" y="-75"/>
                    </a:lnTo>
                    <a:lnTo>
                      <a:pt x="10779" y="4783"/>
                    </a:lnTo>
                    <a:lnTo>
                      <a:pt x="5969" y="3621"/>
                    </a:lnTo>
                    <a:lnTo>
                      <a:pt x="2645" y="8421"/>
                    </a:lnTo>
                    <a:lnTo>
                      <a:pt x="-155" y="13632"/>
                    </a:lnTo>
                    <a:lnTo>
                      <a:pt x="1149" y="18508"/>
                    </a:lnTo>
                    <a:lnTo>
                      <a:pt x="-213" y="24223"/>
                    </a:lnTo>
                    <a:lnTo>
                      <a:pt x="4769" y="24338"/>
                    </a:lnTo>
                    <a:lnTo>
                      <a:pt x="7017" y="29386"/>
                    </a:lnTo>
                    <a:lnTo>
                      <a:pt x="11274" y="31891"/>
                    </a:lnTo>
                    <a:lnTo>
                      <a:pt x="14799" y="35130"/>
                    </a:lnTo>
                    <a:lnTo>
                      <a:pt x="18809" y="38835"/>
                    </a:lnTo>
                    <a:close/>
                  </a:path>
                </a:pathLst>
              </a:custGeom>
              <a:solidFill>
                <a:srgbClr val="E0E0E0"/>
              </a:solidFill>
              <a:ln w="3175" cap="flat">
                <a:solidFill>
                  <a:srgbClr val="FFFFFF"/>
                </a:solidFill>
                <a:prstDash val="solid"/>
                <a:miter/>
              </a:ln>
            </p:spPr>
            <p:txBody>
              <a:bodyPr rtlCol="0" anchor="ctr"/>
              <a:lstStyle/>
              <a:p>
                <a:endParaRPr lang="en-GB"/>
              </a:p>
            </p:txBody>
          </p:sp>
          <p:sp>
            <p:nvSpPr>
              <p:cNvPr id="224" name="Freeform: Shape 223">
                <a:extLst>
                  <a:ext uri="{FF2B5EF4-FFF2-40B4-BE49-F238E27FC236}">
                    <a16:creationId xmlns:a16="http://schemas.microsoft.com/office/drawing/2014/main" id="{6CC5221F-3EE3-79E0-47FD-79BE44B30A22}"/>
                  </a:ext>
                </a:extLst>
              </p:cNvPr>
              <p:cNvSpPr/>
              <p:nvPr/>
            </p:nvSpPr>
            <p:spPr>
              <a:xfrm>
                <a:off x="7917292" y="4860618"/>
                <a:ext cx="499050" cy="614534"/>
              </a:xfrm>
              <a:custGeom>
                <a:avLst/>
                <a:gdLst>
                  <a:gd name="connsiteX0" fmla="*/ 62899 w 86248"/>
                  <a:gd name="connsiteY0" fmla="*/ 93727 h 93802"/>
                  <a:gd name="connsiteX1" fmla="*/ 67233 w 86248"/>
                  <a:gd name="connsiteY1" fmla="*/ 91117 h 93802"/>
                  <a:gd name="connsiteX2" fmla="*/ 72139 w 86248"/>
                  <a:gd name="connsiteY2" fmla="*/ 91508 h 93802"/>
                  <a:gd name="connsiteX3" fmla="*/ 77082 w 86248"/>
                  <a:gd name="connsiteY3" fmla="*/ 91536 h 93802"/>
                  <a:gd name="connsiteX4" fmla="*/ 78844 w 86248"/>
                  <a:gd name="connsiteY4" fmla="*/ 87107 h 93802"/>
                  <a:gd name="connsiteX5" fmla="*/ 76701 w 86248"/>
                  <a:gd name="connsiteY5" fmla="*/ 82812 h 93802"/>
                  <a:gd name="connsiteX6" fmla="*/ 78473 w 86248"/>
                  <a:gd name="connsiteY6" fmla="*/ 78373 h 93802"/>
                  <a:gd name="connsiteX7" fmla="*/ 83035 w 86248"/>
                  <a:gd name="connsiteY7" fmla="*/ 75582 h 93802"/>
                  <a:gd name="connsiteX8" fmla="*/ 86036 w 86248"/>
                  <a:gd name="connsiteY8" fmla="*/ 71820 h 93802"/>
                  <a:gd name="connsiteX9" fmla="*/ 82769 w 86248"/>
                  <a:gd name="connsiteY9" fmla="*/ 68334 h 93802"/>
                  <a:gd name="connsiteX10" fmla="*/ 78825 w 86248"/>
                  <a:gd name="connsiteY10" fmla="*/ 65333 h 93802"/>
                  <a:gd name="connsiteX11" fmla="*/ 75101 w 86248"/>
                  <a:gd name="connsiteY11" fmla="*/ 61857 h 93802"/>
                  <a:gd name="connsiteX12" fmla="*/ 72920 w 86248"/>
                  <a:gd name="connsiteY12" fmla="*/ 57408 h 93802"/>
                  <a:gd name="connsiteX13" fmla="*/ 72663 w 86248"/>
                  <a:gd name="connsiteY13" fmla="*/ 52655 h 93802"/>
                  <a:gd name="connsiteX14" fmla="*/ 76520 w 86248"/>
                  <a:gd name="connsiteY14" fmla="*/ 49836 h 93802"/>
                  <a:gd name="connsiteX15" fmla="*/ 77168 w 86248"/>
                  <a:gd name="connsiteY15" fmla="*/ 45102 h 93802"/>
                  <a:gd name="connsiteX16" fmla="*/ 73291 w 86248"/>
                  <a:gd name="connsiteY16" fmla="*/ 42073 h 93802"/>
                  <a:gd name="connsiteX17" fmla="*/ 77092 w 86248"/>
                  <a:gd name="connsiteY17" fmla="*/ 39178 h 93802"/>
                  <a:gd name="connsiteX18" fmla="*/ 73063 w 86248"/>
                  <a:gd name="connsiteY18" fmla="*/ 35463 h 93802"/>
                  <a:gd name="connsiteX19" fmla="*/ 68338 w 86248"/>
                  <a:gd name="connsiteY19" fmla="*/ 36720 h 93802"/>
                  <a:gd name="connsiteX20" fmla="*/ 63957 w 86248"/>
                  <a:gd name="connsiteY20" fmla="*/ 38663 h 93802"/>
                  <a:gd name="connsiteX21" fmla="*/ 59861 w 86248"/>
                  <a:gd name="connsiteY21" fmla="*/ 35977 h 93802"/>
                  <a:gd name="connsiteX22" fmla="*/ 54822 w 86248"/>
                  <a:gd name="connsiteY22" fmla="*/ 33605 h 93802"/>
                  <a:gd name="connsiteX23" fmla="*/ 50069 w 86248"/>
                  <a:gd name="connsiteY23" fmla="*/ 31862 h 93802"/>
                  <a:gd name="connsiteX24" fmla="*/ 50022 w 86248"/>
                  <a:gd name="connsiteY24" fmla="*/ 27071 h 93802"/>
                  <a:gd name="connsiteX25" fmla="*/ 48821 w 86248"/>
                  <a:gd name="connsiteY25" fmla="*/ 22290 h 93802"/>
                  <a:gd name="connsiteX26" fmla="*/ 43869 w 86248"/>
                  <a:gd name="connsiteY26" fmla="*/ 20785 h 93802"/>
                  <a:gd name="connsiteX27" fmla="*/ 39773 w 86248"/>
                  <a:gd name="connsiteY27" fmla="*/ 17937 h 93802"/>
                  <a:gd name="connsiteX28" fmla="*/ 36868 w 86248"/>
                  <a:gd name="connsiteY28" fmla="*/ 14032 h 93802"/>
                  <a:gd name="connsiteX29" fmla="*/ 36582 w 86248"/>
                  <a:gd name="connsiteY29" fmla="*/ 9259 h 93802"/>
                  <a:gd name="connsiteX30" fmla="*/ 32305 w 86248"/>
                  <a:gd name="connsiteY30" fmla="*/ 6955 h 93802"/>
                  <a:gd name="connsiteX31" fmla="*/ 27657 w 86248"/>
                  <a:gd name="connsiteY31" fmla="*/ 4230 h 93802"/>
                  <a:gd name="connsiteX32" fmla="*/ 24066 w 86248"/>
                  <a:gd name="connsiteY32" fmla="*/ 458 h 93802"/>
                  <a:gd name="connsiteX33" fmla="*/ 19285 w 86248"/>
                  <a:gd name="connsiteY33" fmla="*/ 77 h 93802"/>
                  <a:gd name="connsiteX34" fmla="*/ 14512 w 86248"/>
                  <a:gd name="connsiteY34" fmla="*/ -75 h 93802"/>
                  <a:gd name="connsiteX35" fmla="*/ 9607 w 86248"/>
                  <a:gd name="connsiteY35" fmla="*/ 3144 h 93802"/>
                  <a:gd name="connsiteX36" fmla="*/ 4568 w 86248"/>
                  <a:gd name="connsiteY36" fmla="*/ 4316 h 93802"/>
                  <a:gd name="connsiteX37" fmla="*/ -213 w 86248"/>
                  <a:gd name="connsiteY37" fmla="*/ 6069 h 93802"/>
                  <a:gd name="connsiteX38" fmla="*/ 596 w 86248"/>
                  <a:gd name="connsiteY38" fmla="*/ 11098 h 93802"/>
                  <a:gd name="connsiteX39" fmla="*/ 3416 w 86248"/>
                  <a:gd name="connsiteY39" fmla="*/ 15136 h 93802"/>
                  <a:gd name="connsiteX40" fmla="*/ 4863 w 86248"/>
                  <a:gd name="connsiteY40" fmla="*/ 19766 h 93802"/>
                  <a:gd name="connsiteX41" fmla="*/ 9083 w 86248"/>
                  <a:gd name="connsiteY41" fmla="*/ 22185 h 93802"/>
                  <a:gd name="connsiteX42" fmla="*/ 5254 w 86248"/>
                  <a:gd name="connsiteY42" fmla="*/ 25042 h 93802"/>
                  <a:gd name="connsiteX43" fmla="*/ 5788 w 86248"/>
                  <a:gd name="connsiteY43" fmla="*/ 29805 h 93802"/>
                  <a:gd name="connsiteX44" fmla="*/ 10979 w 86248"/>
                  <a:gd name="connsiteY44" fmla="*/ 30376 h 93802"/>
                  <a:gd name="connsiteX45" fmla="*/ 10588 w 86248"/>
                  <a:gd name="connsiteY45" fmla="*/ 35158 h 93802"/>
                  <a:gd name="connsiteX46" fmla="*/ 7807 w 86248"/>
                  <a:gd name="connsiteY46" fmla="*/ 39025 h 93802"/>
                  <a:gd name="connsiteX47" fmla="*/ 8045 w 86248"/>
                  <a:gd name="connsiteY47" fmla="*/ 44026 h 93802"/>
                  <a:gd name="connsiteX48" fmla="*/ 12426 w 86248"/>
                  <a:gd name="connsiteY48" fmla="*/ 46064 h 93802"/>
                  <a:gd name="connsiteX49" fmla="*/ 15932 w 86248"/>
                  <a:gd name="connsiteY49" fmla="*/ 49646 h 93802"/>
                  <a:gd name="connsiteX50" fmla="*/ 11369 w 86248"/>
                  <a:gd name="connsiteY50" fmla="*/ 51579 h 93802"/>
                  <a:gd name="connsiteX51" fmla="*/ 14112 w 86248"/>
                  <a:gd name="connsiteY51" fmla="*/ 56113 h 93802"/>
                  <a:gd name="connsiteX52" fmla="*/ 17132 w 86248"/>
                  <a:gd name="connsiteY52" fmla="*/ 59923 h 93802"/>
                  <a:gd name="connsiteX53" fmla="*/ 12303 w 86248"/>
                  <a:gd name="connsiteY53" fmla="*/ 61190 h 93802"/>
                  <a:gd name="connsiteX54" fmla="*/ 14398 w 86248"/>
                  <a:gd name="connsiteY54" fmla="*/ 65600 h 93802"/>
                  <a:gd name="connsiteX55" fmla="*/ 17999 w 86248"/>
                  <a:gd name="connsiteY55" fmla="*/ 68896 h 93802"/>
                  <a:gd name="connsiteX56" fmla="*/ 22209 w 86248"/>
                  <a:gd name="connsiteY56" fmla="*/ 71324 h 93802"/>
                  <a:gd name="connsiteX57" fmla="*/ 26771 w 86248"/>
                  <a:gd name="connsiteY57" fmla="*/ 72791 h 93802"/>
                  <a:gd name="connsiteX58" fmla="*/ 30153 w 86248"/>
                  <a:gd name="connsiteY58" fmla="*/ 76182 h 93802"/>
                  <a:gd name="connsiteX59" fmla="*/ 34744 w 86248"/>
                  <a:gd name="connsiteY59" fmla="*/ 77516 h 93802"/>
                  <a:gd name="connsiteX60" fmla="*/ 39078 w 86248"/>
                  <a:gd name="connsiteY60" fmla="*/ 75411 h 93802"/>
                  <a:gd name="connsiteX61" fmla="*/ 39106 w 86248"/>
                  <a:gd name="connsiteY61" fmla="*/ 70639 h 93802"/>
                  <a:gd name="connsiteX62" fmla="*/ 43897 w 86248"/>
                  <a:gd name="connsiteY62" fmla="*/ 69419 h 93802"/>
                  <a:gd name="connsiteX63" fmla="*/ 48107 w 86248"/>
                  <a:gd name="connsiteY63" fmla="*/ 72848 h 93802"/>
                  <a:gd name="connsiteX64" fmla="*/ 52193 w 86248"/>
                  <a:gd name="connsiteY64" fmla="*/ 75858 h 93802"/>
                  <a:gd name="connsiteX65" fmla="*/ 56194 w 86248"/>
                  <a:gd name="connsiteY65" fmla="*/ 78449 h 93802"/>
                  <a:gd name="connsiteX66" fmla="*/ 59623 w 86248"/>
                  <a:gd name="connsiteY66" fmla="*/ 81935 h 93802"/>
                  <a:gd name="connsiteX67" fmla="*/ 63014 w 86248"/>
                  <a:gd name="connsiteY67" fmla="*/ 85393 h 93802"/>
                  <a:gd name="connsiteX68" fmla="*/ 61004 w 86248"/>
                  <a:gd name="connsiteY68" fmla="*/ 90232 h 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6248" h="93802">
                    <a:moveTo>
                      <a:pt x="62899" y="93727"/>
                    </a:moveTo>
                    <a:lnTo>
                      <a:pt x="67233" y="91117"/>
                    </a:lnTo>
                    <a:lnTo>
                      <a:pt x="72139" y="91508"/>
                    </a:lnTo>
                    <a:lnTo>
                      <a:pt x="77082" y="91536"/>
                    </a:lnTo>
                    <a:lnTo>
                      <a:pt x="78844" y="87107"/>
                    </a:lnTo>
                    <a:lnTo>
                      <a:pt x="76701" y="82812"/>
                    </a:lnTo>
                    <a:lnTo>
                      <a:pt x="78473" y="78373"/>
                    </a:lnTo>
                    <a:lnTo>
                      <a:pt x="83035" y="75582"/>
                    </a:lnTo>
                    <a:lnTo>
                      <a:pt x="86036" y="71820"/>
                    </a:lnTo>
                    <a:lnTo>
                      <a:pt x="82769" y="68334"/>
                    </a:lnTo>
                    <a:lnTo>
                      <a:pt x="78825" y="65333"/>
                    </a:lnTo>
                    <a:lnTo>
                      <a:pt x="75101" y="61857"/>
                    </a:lnTo>
                    <a:lnTo>
                      <a:pt x="72920" y="57408"/>
                    </a:lnTo>
                    <a:lnTo>
                      <a:pt x="72663" y="52655"/>
                    </a:lnTo>
                    <a:lnTo>
                      <a:pt x="76520" y="49836"/>
                    </a:lnTo>
                    <a:lnTo>
                      <a:pt x="77168" y="45102"/>
                    </a:lnTo>
                    <a:lnTo>
                      <a:pt x="73291" y="42073"/>
                    </a:lnTo>
                    <a:lnTo>
                      <a:pt x="77092" y="39178"/>
                    </a:lnTo>
                    <a:lnTo>
                      <a:pt x="73063" y="35463"/>
                    </a:lnTo>
                    <a:lnTo>
                      <a:pt x="68338" y="36720"/>
                    </a:lnTo>
                    <a:lnTo>
                      <a:pt x="63957" y="38663"/>
                    </a:lnTo>
                    <a:lnTo>
                      <a:pt x="59861" y="35977"/>
                    </a:lnTo>
                    <a:lnTo>
                      <a:pt x="54822" y="33605"/>
                    </a:lnTo>
                    <a:lnTo>
                      <a:pt x="50069" y="31862"/>
                    </a:lnTo>
                    <a:lnTo>
                      <a:pt x="50022" y="27071"/>
                    </a:lnTo>
                    <a:lnTo>
                      <a:pt x="48821" y="22290"/>
                    </a:lnTo>
                    <a:lnTo>
                      <a:pt x="43869" y="20785"/>
                    </a:lnTo>
                    <a:lnTo>
                      <a:pt x="39773" y="17937"/>
                    </a:lnTo>
                    <a:lnTo>
                      <a:pt x="36868" y="14032"/>
                    </a:lnTo>
                    <a:lnTo>
                      <a:pt x="36582" y="9259"/>
                    </a:lnTo>
                    <a:lnTo>
                      <a:pt x="32305" y="6955"/>
                    </a:lnTo>
                    <a:lnTo>
                      <a:pt x="27657" y="4230"/>
                    </a:lnTo>
                    <a:lnTo>
                      <a:pt x="24066" y="458"/>
                    </a:lnTo>
                    <a:lnTo>
                      <a:pt x="19285" y="77"/>
                    </a:lnTo>
                    <a:lnTo>
                      <a:pt x="14512" y="-75"/>
                    </a:lnTo>
                    <a:lnTo>
                      <a:pt x="9607" y="3144"/>
                    </a:lnTo>
                    <a:lnTo>
                      <a:pt x="4568" y="4316"/>
                    </a:lnTo>
                    <a:lnTo>
                      <a:pt x="-213" y="6069"/>
                    </a:lnTo>
                    <a:lnTo>
                      <a:pt x="596" y="11098"/>
                    </a:lnTo>
                    <a:lnTo>
                      <a:pt x="3416" y="15136"/>
                    </a:lnTo>
                    <a:lnTo>
                      <a:pt x="4863" y="19766"/>
                    </a:lnTo>
                    <a:lnTo>
                      <a:pt x="9083" y="22185"/>
                    </a:lnTo>
                    <a:lnTo>
                      <a:pt x="5254" y="25042"/>
                    </a:lnTo>
                    <a:lnTo>
                      <a:pt x="5788" y="29805"/>
                    </a:lnTo>
                    <a:lnTo>
                      <a:pt x="10979" y="30376"/>
                    </a:lnTo>
                    <a:lnTo>
                      <a:pt x="10588" y="35158"/>
                    </a:lnTo>
                    <a:lnTo>
                      <a:pt x="7807" y="39025"/>
                    </a:lnTo>
                    <a:lnTo>
                      <a:pt x="8045" y="44026"/>
                    </a:lnTo>
                    <a:lnTo>
                      <a:pt x="12426" y="46064"/>
                    </a:lnTo>
                    <a:lnTo>
                      <a:pt x="15932" y="49646"/>
                    </a:lnTo>
                    <a:lnTo>
                      <a:pt x="11369" y="51579"/>
                    </a:lnTo>
                    <a:lnTo>
                      <a:pt x="14112" y="56113"/>
                    </a:lnTo>
                    <a:lnTo>
                      <a:pt x="17132" y="59923"/>
                    </a:lnTo>
                    <a:lnTo>
                      <a:pt x="12303" y="61190"/>
                    </a:lnTo>
                    <a:lnTo>
                      <a:pt x="14398" y="65600"/>
                    </a:lnTo>
                    <a:lnTo>
                      <a:pt x="17999" y="68896"/>
                    </a:lnTo>
                    <a:lnTo>
                      <a:pt x="22209" y="71324"/>
                    </a:lnTo>
                    <a:lnTo>
                      <a:pt x="26771" y="72791"/>
                    </a:lnTo>
                    <a:lnTo>
                      <a:pt x="30153" y="76182"/>
                    </a:lnTo>
                    <a:lnTo>
                      <a:pt x="34744" y="77516"/>
                    </a:lnTo>
                    <a:lnTo>
                      <a:pt x="39078" y="75411"/>
                    </a:lnTo>
                    <a:lnTo>
                      <a:pt x="39106" y="70639"/>
                    </a:lnTo>
                    <a:lnTo>
                      <a:pt x="43897" y="69419"/>
                    </a:lnTo>
                    <a:lnTo>
                      <a:pt x="48107" y="72848"/>
                    </a:lnTo>
                    <a:lnTo>
                      <a:pt x="52193" y="75858"/>
                    </a:lnTo>
                    <a:lnTo>
                      <a:pt x="56194" y="78449"/>
                    </a:lnTo>
                    <a:lnTo>
                      <a:pt x="59623" y="81935"/>
                    </a:lnTo>
                    <a:lnTo>
                      <a:pt x="63014" y="85393"/>
                    </a:lnTo>
                    <a:lnTo>
                      <a:pt x="61004" y="90232"/>
                    </a:lnTo>
                    <a:close/>
                  </a:path>
                </a:pathLst>
              </a:custGeom>
              <a:solidFill>
                <a:srgbClr val="B5E2FF"/>
              </a:solidFill>
              <a:ln w="3175" cap="flat">
                <a:solidFill>
                  <a:srgbClr val="FFFFFF"/>
                </a:solidFill>
                <a:prstDash val="solid"/>
                <a:miter/>
              </a:ln>
            </p:spPr>
            <p:txBody>
              <a:bodyPr rtlCol="0" anchor="ctr"/>
              <a:lstStyle/>
              <a:p>
                <a:endParaRPr lang="en-GB"/>
              </a:p>
            </p:txBody>
          </p:sp>
          <p:sp>
            <p:nvSpPr>
              <p:cNvPr id="225" name="Freeform: Shape 224">
                <a:extLst>
                  <a:ext uri="{FF2B5EF4-FFF2-40B4-BE49-F238E27FC236}">
                    <a16:creationId xmlns:a16="http://schemas.microsoft.com/office/drawing/2014/main" id="{A983D662-7B9C-AA1B-C4F3-4BA927DD240F}"/>
                  </a:ext>
                </a:extLst>
              </p:cNvPr>
              <p:cNvSpPr/>
              <p:nvPr/>
            </p:nvSpPr>
            <p:spPr>
              <a:xfrm>
                <a:off x="8287546" y="3344937"/>
                <a:ext cx="974300" cy="736719"/>
              </a:xfrm>
              <a:custGeom>
                <a:avLst/>
                <a:gdLst>
                  <a:gd name="connsiteX0" fmla="*/ 139300 w 168383"/>
                  <a:gd name="connsiteY0" fmla="*/ 112377 h 112452"/>
                  <a:gd name="connsiteX1" fmla="*/ 139300 w 168383"/>
                  <a:gd name="connsiteY1" fmla="*/ 107367 h 112452"/>
                  <a:gd name="connsiteX2" fmla="*/ 137214 w 168383"/>
                  <a:gd name="connsiteY2" fmla="*/ 102852 h 112452"/>
                  <a:gd name="connsiteX3" fmla="*/ 139776 w 168383"/>
                  <a:gd name="connsiteY3" fmla="*/ 98413 h 112452"/>
                  <a:gd name="connsiteX4" fmla="*/ 143491 w 168383"/>
                  <a:gd name="connsiteY4" fmla="*/ 94804 h 112452"/>
                  <a:gd name="connsiteX5" fmla="*/ 148282 w 168383"/>
                  <a:gd name="connsiteY5" fmla="*/ 93746 h 112452"/>
                  <a:gd name="connsiteX6" fmla="*/ 153635 w 168383"/>
                  <a:gd name="connsiteY6" fmla="*/ 92499 h 112452"/>
                  <a:gd name="connsiteX7" fmla="*/ 158835 w 168383"/>
                  <a:gd name="connsiteY7" fmla="*/ 92622 h 112452"/>
                  <a:gd name="connsiteX8" fmla="*/ 154902 w 168383"/>
                  <a:gd name="connsiteY8" fmla="*/ 88717 h 112452"/>
                  <a:gd name="connsiteX9" fmla="*/ 153949 w 168383"/>
                  <a:gd name="connsiteY9" fmla="*/ 84040 h 112452"/>
                  <a:gd name="connsiteX10" fmla="*/ 150692 w 168383"/>
                  <a:gd name="connsiteY10" fmla="*/ 79354 h 112452"/>
                  <a:gd name="connsiteX11" fmla="*/ 147339 w 168383"/>
                  <a:gd name="connsiteY11" fmla="*/ 73887 h 112452"/>
                  <a:gd name="connsiteX12" fmla="*/ 146234 w 168383"/>
                  <a:gd name="connsiteY12" fmla="*/ 69010 h 112452"/>
                  <a:gd name="connsiteX13" fmla="*/ 150692 w 168383"/>
                  <a:gd name="connsiteY13" fmla="*/ 67000 h 112452"/>
                  <a:gd name="connsiteX14" fmla="*/ 154940 w 168383"/>
                  <a:gd name="connsiteY14" fmla="*/ 69781 h 112452"/>
                  <a:gd name="connsiteX15" fmla="*/ 159921 w 168383"/>
                  <a:gd name="connsiteY15" fmla="*/ 70572 h 112452"/>
                  <a:gd name="connsiteX16" fmla="*/ 164589 w 168383"/>
                  <a:gd name="connsiteY16" fmla="*/ 67914 h 112452"/>
                  <a:gd name="connsiteX17" fmla="*/ 168170 w 168383"/>
                  <a:gd name="connsiteY17" fmla="*/ 64638 h 112452"/>
                  <a:gd name="connsiteX18" fmla="*/ 165598 w 168383"/>
                  <a:gd name="connsiteY18" fmla="*/ 59837 h 112452"/>
                  <a:gd name="connsiteX19" fmla="*/ 163569 w 168383"/>
                  <a:gd name="connsiteY19" fmla="*/ 55322 h 112452"/>
                  <a:gd name="connsiteX20" fmla="*/ 158683 w 168383"/>
                  <a:gd name="connsiteY20" fmla="*/ 53894 h 112452"/>
                  <a:gd name="connsiteX21" fmla="*/ 153235 w 168383"/>
                  <a:gd name="connsiteY21" fmla="*/ 54189 h 112452"/>
                  <a:gd name="connsiteX22" fmla="*/ 152025 w 168383"/>
                  <a:gd name="connsiteY22" fmla="*/ 49417 h 112452"/>
                  <a:gd name="connsiteX23" fmla="*/ 147624 w 168383"/>
                  <a:gd name="connsiteY23" fmla="*/ 46893 h 112452"/>
                  <a:gd name="connsiteX24" fmla="*/ 142729 w 168383"/>
                  <a:gd name="connsiteY24" fmla="*/ 44473 h 112452"/>
                  <a:gd name="connsiteX25" fmla="*/ 139348 w 168383"/>
                  <a:gd name="connsiteY25" fmla="*/ 40664 h 112452"/>
                  <a:gd name="connsiteX26" fmla="*/ 135109 w 168383"/>
                  <a:gd name="connsiteY26" fmla="*/ 37549 h 112452"/>
                  <a:gd name="connsiteX27" fmla="*/ 132470 w 168383"/>
                  <a:gd name="connsiteY27" fmla="*/ 33339 h 112452"/>
                  <a:gd name="connsiteX28" fmla="*/ 127822 w 168383"/>
                  <a:gd name="connsiteY28" fmla="*/ 30719 h 112452"/>
                  <a:gd name="connsiteX29" fmla="*/ 130832 w 168383"/>
                  <a:gd name="connsiteY29" fmla="*/ 26700 h 112452"/>
                  <a:gd name="connsiteX30" fmla="*/ 129708 w 168383"/>
                  <a:gd name="connsiteY30" fmla="*/ 21861 h 112452"/>
                  <a:gd name="connsiteX31" fmla="*/ 128270 w 168383"/>
                  <a:gd name="connsiteY31" fmla="*/ 17251 h 112452"/>
                  <a:gd name="connsiteX32" fmla="*/ 127175 w 168383"/>
                  <a:gd name="connsiteY32" fmla="*/ 12374 h 112452"/>
                  <a:gd name="connsiteX33" fmla="*/ 122412 w 168383"/>
                  <a:gd name="connsiteY33" fmla="*/ 11879 h 112452"/>
                  <a:gd name="connsiteX34" fmla="*/ 118497 w 168383"/>
                  <a:gd name="connsiteY34" fmla="*/ 8659 h 112452"/>
                  <a:gd name="connsiteX35" fmla="*/ 113525 w 168383"/>
                  <a:gd name="connsiteY35" fmla="*/ 6669 h 112452"/>
                  <a:gd name="connsiteX36" fmla="*/ 108287 w 168383"/>
                  <a:gd name="connsiteY36" fmla="*/ 7116 h 112452"/>
                  <a:gd name="connsiteX37" fmla="*/ 102924 w 168383"/>
                  <a:gd name="connsiteY37" fmla="*/ 8717 h 112452"/>
                  <a:gd name="connsiteX38" fmla="*/ 98133 w 168383"/>
                  <a:gd name="connsiteY38" fmla="*/ 8307 h 112452"/>
                  <a:gd name="connsiteX39" fmla="*/ 95390 w 168383"/>
                  <a:gd name="connsiteY39" fmla="*/ 3859 h 112452"/>
                  <a:gd name="connsiteX40" fmla="*/ 89855 w 168383"/>
                  <a:gd name="connsiteY40" fmla="*/ 3497 h 112452"/>
                  <a:gd name="connsiteX41" fmla="*/ 84407 w 168383"/>
                  <a:gd name="connsiteY41" fmla="*/ 2735 h 112452"/>
                  <a:gd name="connsiteX42" fmla="*/ 79483 w 168383"/>
                  <a:gd name="connsiteY42" fmla="*/ 1297 h 112452"/>
                  <a:gd name="connsiteX43" fmla="*/ 74559 w 168383"/>
                  <a:gd name="connsiteY43" fmla="*/ -75 h 112452"/>
                  <a:gd name="connsiteX44" fmla="*/ 69262 w 168383"/>
                  <a:gd name="connsiteY44" fmla="*/ 2992 h 112452"/>
                  <a:gd name="connsiteX45" fmla="*/ 66929 w 168383"/>
                  <a:gd name="connsiteY45" fmla="*/ 8564 h 112452"/>
                  <a:gd name="connsiteX46" fmla="*/ 62033 w 168383"/>
                  <a:gd name="connsiteY46" fmla="*/ 8259 h 112452"/>
                  <a:gd name="connsiteX47" fmla="*/ 56004 w 168383"/>
                  <a:gd name="connsiteY47" fmla="*/ 7631 h 112452"/>
                  <a:gd name="connsiteX48" fmla="*/ 52489 w 168383"/>
                  <a:gd name="connsiteY48" fmla="*/ 11012 h 112452"/>
                  <a:gd name="connsiteX49" fmla="*/ 48650 w 168383"/>
                  <a:gd name="connsiteY49" fmla="*/ 14441 h 112452"/>
                  <a:gd name="connsiteX50" fmla="*/ 50812 w 168383"/>
                  <a:gd name="connsiteY50" fmla="*/ 18985 h 112452"/>
                  <a:gd name="connsiteX51" fmla="*/ 48136 w 168383"/>
                  <a:gd name="connsiteY51" fmla="*/ 23071 h 112452"/>
                  <a:gd name="connsiteX52" fmla="*/ 43421 w 168383"/>
                  <a:gd name="connsiteY52" fmla="*/ 26462 h 112452"/>
                  <a:gd name="connsiteX53" fmla="*/ 38935 w 168383"/>
                  <a:gd name="connsiteY53" fmla="*/ 28605 h 112452"/>
                  <a:gd name="connsiteX54" fmla="*/ 37592 w 168383"/>
                  <a:gd name="connsiteY54" fmla="*/ 33663 h 112452"/>
                  <a:gd name="connsiteX55" fmla="*/ 36582 w 168383"/>
                  <a:gd name="connsiteY55" fmla="*/ 38416 h 112452"/>
                  <a:gd name="connsiteX56" fmla="*/ 39392 w 168383"/>
                  <a:gd name="connsiteY56" fmla="*/ 43092 h 112452"/>
                  <a:gd name="connsiteX57" fmla="*/ 32648 w 168383"/>
                  <a:gd name="connsiteY57" fmla="*/ 42864 h 112452"/>
                  <a:gd name="connsiteX58" fmla="*/ 27524 w 168383"/>
                  <a:gd name="connsiteY58" fmla="*/ 46197 h 112452"/>
                  <a:gd name="connsiteX59" fmla="*/ 22190 w 168383"/>
                  <a:gd name="connsiteY59" fmla="*/ 46559 h 112452"/>
                  <a:gd name="connsiteX60" fmla="*/ 17904 w 168383"/>
                  <a:gd name="connsiteY60" fmla="*/ 50189 h 112452"/>
                  <a:gd name="connsiteX61" fmla="*/ 12532 w 168383"/>
                  <a:gd name="connsiteY61" fmla="*/ 50436 h 112452"/>
                  <a:gd name="connsiteX62" fmla="*/ 7064 w 168383"/>
                  <a:gd name="connsiteY62" fmla="*/ 49969 h 112452"/>
                  <a:gd name="connsiteX63" fmla="*/ 1540 w 168383"/>
                  <a:gd name="connsiteY63" fmla="*/ 50941 h 112452"/>
                  <a:gd name="connsiteX64" fmla="*/ 1987 w 168383"/>
                  <a:gd name="connsiteY64" fmla="*/ 56056 h 112452"/>
                  <a:gd name="connsiteX65" fmla="*/ 5112 w 168383"/>
                  <a:gd name="connsiteY65" fmla="*/ 62247 h 112452"/>
                  <a:gd name="connsiteX66" fmla="*/ 7807 w 168383"/>
                  <a:gd name="connsiteY66" fmla="*/ 66705 h 112452"/>
                  <a:gd name="connsiteX67" fmla="*/ 10503 w 168383"/>
                  <a:gd name="connsiteY67" fmla="*/ 71763 h 112452"/>
                  <a:gd name="connsiteX68" fmla="*/ 11484 w 168383"/>
                  <a:gd name="connsiteY68" fmla="*/ 76639 h 112452"/>
                  <a:gd name="connsiteX69" fmla="*/ 8864 w 168383"/>
                  <a:gd name="connsiteY69" fmla="*/ 81183 h 112452"/>
                  <a:gd name="connsiteX70" fmla="*/ 3683 w 168383"/>
                  <a:gd name="connsiteY70" fmla="*/ 82716 h 112452"/>
                  <a:gd name="connsiteX71" fmla="*/ -213 w 168383"/>
                  <a:gd name="connsiteY71" fmla="*/ 87784 h 112452"/>
                  <a:gd name="connsiteX72" fmla="*/ 3673 w 168383"/>
                  <a:gd name="connsiteY72" fmla="*/ 90965 h 112452"/>
                  <a:gd name="connsiteX73" fmla="*/ 7979 w 168383"/>
                  <a:gd name="connsiteY73" fmla="*/ 93251 h 112452"/>
                  <a:gd name="connsiteX74" fmla="*/ 8521 w 168383"/>
                  <a:gd name="connsiteY74" fmla="*/ 98233 h 112452"/>
                  <a:gd name="connsiteX75" fmla="*/ 8331 w 168383"/>
                  <a:gd name="connsiteY75" fmla="*/ 103090 h 112452"/>
                  <a:gd name="connsiteX76" fmla="*/ 14122 w 168383"/>
                  <a:gd name="connsiteY76" fmla="*/ 103614 h 112452"/>
                  <a:gd name="connsiteX77" fmla="*/ 21294 w 168383"/>
                  <a:gd name="connsiteY77" fmla="*/ 101928 h 112452"/>
                  <a:gd name="connsiteX78" fmla="*/ 24600 w 168383"/>
                  <a:gd name="connsiteY78" fmla="*/ 98099 h 112452"/>
                  <a:gd name="connsiteX79" fmla="*/ 29619 w 168383"/>
                  <a:gd name="connsiteY79" fmla="*/ 98128 h 112452"/>
                  <a:gd name="connsiteX80" fmla="*/ 34497 w 168383"/>
                  <a:gd name="connsiteY80" fmla="*/ 97251 h 112452"/>
                  <a:gd name="connsiteX81" fmla="*/ 40411 w 168383"/>
                  <a:gd name="connsiteY81" fmla="*/ 96937 h 112452"/>
                  <a:gd name="connsiteX82" fmla="*/ 47231 w 168383"/>
                  <a:gd name="connsiteY82" fmla="*/ 97318 h 112452"/>
                  <a:gd name="connsiteX83" fmla="*/ 52346 w 168383"/>
                  <a:gd name="connsiteY83" fmla="*/ 96947 h 112452"/>
                  <a:gd name="connsiteX84" fmla="*/ 57814 w 168383"/>
                  <a:gd name="connsiteY84" fmla="*/ 98356 h 112452"/>
                  <a:gd name="connsiteX85" fmla="*/ 63157 w 168383"/>
                  <a:gd name="connsiteY85" fmla="*/ 100090 h 112452"/>
                  <a:gd name="connsiteX86" fmla="*/ 68805 w 168383"/>
                  <a:gd name="connsiteY86" fmla="*/ 100776 h 112452"/>
                  <a:gd name="connsiteX87" fmla="*/ 75368 w 168383"/>
                  <a:gd name="connsiteY87" fmla="*/ 100614 h 112452"/>
                  <a:gd name="connsiteX88" fmla="*/ 78644 w 168383"/>
                  <a:gd name="connsiteY88" fmla="*/ 104462 h 112452"/>
                  <a:gd name="connsiteX89" fmla="*/ 83731 w 168383"/>
                  <a:gd name="connsiteY89" fmla="*/ 104481 h 112452"/>
                  <a:gd name="connsiteX90" fmla="*/ 89351 w 168383"/>
                  <a:gd name="connsiteY90" fmla="*/ 104452 h 112452"/>
                  <a:gd name="connsiteX91" fmla="*/ 95295 w 168383"/>
                  <a:gd name="connsiteY91" fmla="*/ 102738 h 112452"/>
                  <a:gd name="connsiteX92" fmla="*/ 101152 w 168383"/>
                  <a:gd name="connsiteY92" fmla="*/ 105024 h 112452"/>
                  <a:gd name="connsiteX93" fmla="*/ 105077 w 168383"/>
                  <a:gd name="connsiteY93" fmla="*/ 108415 h 112452"/>
                  <a:gd name="connsiteX94" fmla="*/ 108811 w 168383"/>
                  <a:gd name="connsiteY94" fmla="*/ 104795 h 112452"/>
                  <a:gd name="connsiteX95" fmla="*/ 114173 w 168383"/>
                  <a:gd name="connsiteY95" fmla="*/ 105291 h 112452"/>
                  <a:gd name="connsiteX96" fmla="*/ 116307 w 168383"/>
                  <a:gd name="connsiteY96" fmla="*/ 109729 h 112452"/>
                  <a:gd name="connsiteX97" fmla="*/ 121098 w 168383"/>
                  <a:gd name="connsiteY97" fmla="*/ 107567 h 112452"/>
                  <a:gd name="connsiteX98" fmla="*/ 126317 w 168383"/>
                  <a:gd name="connsiteY98" fmla="*/ 108148 h 112452"/>
                  <a:gd name="connsiteX99" fmla="*/ 131375 w 168383"/>
                  <a:gd name="connsiteY99" fmla="*/ 107167 h 112452"/>
                  <a:gd name="connsiteX100" fmla="*/ 135433 w 168383"/>
                  <a:gd name="connsiteY100" fmla="*/ 109710 h 11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68383" h="112452">
                    <a:moveTo>
                      <a:pt x="139300" y="112377"/>
                    </a:moveTo>
                    <a:lnTo>
                      <a:pt x="139300" y="107367"/>
                    </a:lnTo>
                    <a:lnTo>
                      <a:pt x="137214" y="102852"/>
                    </a:lnTo>
                    <a:lnTo>
                      <a:pt x="139776" y="98413"/>
                    </a:lnTo>
                    <a:lnTo>
                      <a:pt x="143491" y="94804"/>
                    </a:lnTo>
                    <a:lnTo>
                      <a:pt x="148282" y="93746"/>
                    </a:lnTo>
                    <a:lnTo>
                      <a:pt x="153635" y="92499"/>
                    </a:lnTo>
                    <a:lnTo>
                      <a:pt x="158835" y="92622"/>
                    </a:lnTo>
                    <a:lnTo>
                      <a:pt x="154902" y="88717"/>
                    </a:lnTo>
                    <a:lnTo>
                      <a:pt x="153949" y="84040"/>
                    </a:lnTo>
                    <a:lnTo>
                      <a:pt x="150692" y="79354"/>
                    </a:lnTo>
                    <a:lnTo>
                      <a:pt x="147339" y="73887"/>
                    </a:lnTo>
                    <a:lnTo>
                      <a:pt x="146234" y="69010"/>
                    </a:lnTo>
                    <a:lnTo>
                      <a:pt x="150692" y="67000"/>
                    </a:lnTo>
                    <a:lnTo>
                      <a:pt x="154940" y="69781"/>
                    </a:lnTo>
                    <a:lnTo>
                      <a:pt x="159921" y="70572"/>
                    </a:lnTo>
                    <a:lnTo>
                      <a:pt x="164589" y="67914"/>
                    </a:lnTo>
                    <a:lnTo>
                      <a:pt x="168170" y="64638"/>
                    </a:lnTo>
                    <a:lnTo>
                      <a:pt x="165598" y="59837"/>
                    </a:lnTo>
                    <a:lnTo>
                      <a:pt x="163569" y="55322"/>
                    </a:lnTo>
                    <a:lnTo>
                      <a:pt x="158683" y="53894"/>
                    </a:lnTo>
                    <a:lnTo>
                      <a:pt x="153235" y="54189"/>
                    </a:lnTo>
                    <a:lnTo>
                      <a:pt x="152025" y="49417"/>
                    </a:lnTo>
                    <a:lnTo>
                      <a:pt x="147624" y="46893"/>
                    </a:lnTo>
                    <a:lnTo>
                      <a:pt x="142729" y="44473"/>
                    </a:lnTo>
                    <a:lnTo>
                      <a:pt x="139348" y="40664"/>
                    </a:lnTo>
                    <a:lnTo>
                      <a:pt x="135109" y="37549"/>
                    </a:lnTo>
                    <a:lnTo>
                      <a:pt x="132470" y="33339"/>
                    </a:lnTo>
                    <a:lnTo>
                      <a:pt x="127822" y="30719"/>
                    </a:lnTo>
                    <a:lnTo>
                      <a:pt x="130832" y="26700"/>
                    </a:lnTo>
                    <a:lnTo>
                      <a:pt x="129708" y="21861"/>
                    </a:lnTo>
                    <a:lnTo>
                      <a:pt x="128270" y="17251"/>
                    </a:lnTo>
                    <a:lnTo>
                      <a:pt x="127175" y="12374"/>
                    </a:lnTo>
                    <a:lnTo>
                      <a:pt x="122412" y="11879"/>
                    </a:lnTo>
                    <a:lnTo>
                      <a:pt x="118497" y="8659"/>
                    </a:lnTo>
                    <a:lnTo>
                      <a:pt x="113525" y="6669"/>
                    </a:lnTo>
                    <a:lnTo>
                      <a:pt x="108287" y="7116"/>
                    </a:lnTo>
                    <a:lnTo>
                      <a:pt x="102924" y="8717"/>
                    </a:lnTo>
                    <a:lnTo>
                      <a:pt x="98133" y="8307"/>
                    </a:lnTo>
                    <a:lnTo>
                      <a:pt x="95390" y="3859"/>
                    </a:lnTo>
                    <a:lnTo>
                      <a:pt x="89855" y="3497"/>
                    </a:lnTo>
                    <a:lnTo>
                      <a:pt x="84407" y="2735"/>
                    </a:lnTo>
                    <a:lnTo>
                      <a:pt x="79483" y="1297"/>
                    </a:lnTo>
                    <a:lnTo>
                      <a:pt x="74559" y="-75"/>
                    </a:lnTo>
                    <a:lnTo>
                      <a:pt x="69262" y="2992"/>
                    </a:lnTo>
                    <a:lnTo>
                      <a:pt x="66929" y="8564"/>
                    </a:lnTo>
                    <a:lnTo>
                      <a:pt x="62033" y="8259"/>
                    </a:lnTo>
                    <a:lnTo>
                      <a:pt x="56004" y="7631"/>
                    </a:lnTo>
                    <a:lnTo>
                      <a:pt x="52489" y="11012"/>
                    </a:lnTo>
                    <a:lnTo>
                      <a:pt x="48650" y="14441"/>
                    </a:lnTo>
                    <a:lnTo>
                      <a:pt x="50812" y="18985"/>
                    </a:lnTo>
                    <a:lnTo>
                      <a:pt x="48136" y="23071"/>
                    </a:lnTo>
                    <a:lnTo>
                      <a:pt x="43421" y="26462"/>
                    </a:lnTo>
                    <a:lnTo>
                      <a:pt x="38935" y="28605"/>
                    </a:lnTo>
                    <a:lnTo>
                      <a:pt x="37592" y="33663"/>
                    </a:lnTo>
                    <a:lnTo>
                      <a:pt x="36582" y="38416"/>
                    </a:lnTo>
                    <a:lnTo>
                      <a:pt x="39392" y="43092"/>
                    </a:lnTo>
                    <a:lnTo>
                      <a:pt x="32648" y="42864"/>
                    </a:lnTo>
                    <a:lnTo>
                      <a:pt x="27524" y="46197"/>
                    </a:lnTo>
                    <a:lnTo>
                      <a:pt x="22190" y="46559"/>
                    </a:lnTo>
                    <a:lnTo>
                      <a:pt x="17904" y="50189"/>
                    </a:lnTo>
                    <a:lnTo>
                      <a:pt x="12532" y="50436"/>
                    </a:lnTo>
                    <a:lnTo>
                      <a:pt x="7064" y="49969"/>
                    </a:lnTo>
                    <a:lnTo>
                      <a:pt x="1540" y="50941"/>
                    </a:lnTo>
                    <a:lnTo>
                      <a:pt x="1987" y="56056"/>
                    </a:lnTo>
                    <a:lnTo>
                      <a:pt x="5112" y="62247"/>
                    </a:lnTo>
                    <a:lnTo>
                      <a:pt x="7807" y="66705"/>
                    </a:lnTo>
                    <a:lnTo>
                      <a:pt x="10503" y="71763"/>
                    </a:lnTo>
                    <a:lnTo>
                      <a:pt x="11484" y="76639"/>
                    </a:lnTo>
                    <a:lnTo>
                      <a:pt x="8864" y="81183"/>
                    </a:lnTo>
                    <a:lnTo>
                      <a:pt x="3683" y="82716"/>
                    </a:lnTo>
                    <a:lnTo>
                      <a:pt x="-213" y="87784"/>
                    </a:lnTo>
                    <a:lnTo>
                      <a:pt x="3673" y="90965"/>
                    </a:lnTo>
                    <a:lnTo>
                      <a:pt x="7979" y="93251"/>
                    </a:lnTo>
                    <a:lnTo>
                      <a:pt x="8521" y="98233"/>
                    </a:lnTo>
                    <a:lnTo>
                      <a:pt x="8331" y="103090"/>
                    </a:lnTo>
                    <a:lnTo>
                      <a:pt x="14122" y="103614"/>
                    </a:lnTo>
                    <a:lnTo>
                      <a:pt x="21294" y="101928"/>
                    </a:lnTo>
                    <a:lnTo>
                      <a:pt x="24600" y="98099"/>
                    </a:lnTo>
                    <a:lnTo>
                      <a:pt x="29619" y="98128"/>
                    </a:lnTo>
                    <a:lnTo>
                      <a:pt x="34497" y="97251"/>
                    </a:lnTo>
                    <a:lnTo>
                      <a:pt x="40411" y="96937"/>
                    </a:lnTo>
                    <a:lnTo>
                      <a:pt x="47231" y="97318"/>
                    </a:lnTo>
                    <a:lnTo>
                      <a:pt x="52346" y="96947"/>
                    </a:lnTo>
                    <a:lnTo>
                      <a:pt x="57814" y="98356"/>
                    </a:lnTo>
                    <a:lnTo>
                      <a:pt x="63157" y="100090"/>
                    </a:lnTo>
                    <a:lnTo>
                      <a:pt x="68805" y="100776"/>
                    </a:lnTo>
                    <a:lnTo>
                      <a:pt x="75368" y="100614"/>
                    </a:lnTo>
                    <a:lnTo>
                      <a:pt x="78644" y="104462"/>
                    </a:lnTo>
                    <a:lnTo>
                      <a:pt x="83731" y="104481"/>
                    </a:lnTo>
                    <a:lnTo>
                      <a:pt x="89351" y="104452"/>
                    </a:lnTo>
                    <a:lnTo>
                      <a:pt x="95295" y="102738"/>
                    </a:lnTo>
                    <a:lnTo>
                      <a:pt x="101152" y="105024"/>
                    </a:lnTo>
                    <a:lnTo>
                      <a:pt x="105077" y="108415"/>
                    </a:lnTo>
                    <a:lnTo>
                      <a:pt x="108811" y="104795"/>
                    </a:lnTo>
                    <a:lnTo>
                      <a:pt x="114173" y="105291"/>
                    </a:lnTo>
                    <a:lnTo>
                      <a:pt x="116307" y="109729"/>
                    </a:lnTo>
                    <a:lnTo>
                      <a:pt x="121098" y="107567"/>
                    </a:lnTo>
                    <a:lnTo>
                      <a:pt x="126317" y="108148"/>
                    </a:lnTo>
                    <a:lnTo>
                      <a:pt x="131375" y="107167"/>
                    </a:lnTo>
                    <a:lnTo>
                      <a:pt x="135433" y="109710"/>
                    </a:lnTo>
                    <a:close/>
                  </a:path>
                </a:pathLst>
              </a:custGeom>
              <a:solidFill>
                <a:srgbClr val="E0E0E0"/>
              </a:solidFill>
              <a:ln w="3175" cap="flat">
                <a:solidFill>
                  <a:srgbClr val="FFFFFF"/>
                </a:solidFill>
                <a:prstDash val="solid"/>
                <a:miter/>
              </a:ln>
            </p:spPr>
            <p:txBody>
              <a:bodyPr rtlCol="0" anchor="ctr"/>
              <a:lstStyle/>
              <a:p>
                <a:endParaRPr lang="en-GB"/>
              </a:p>
            </p:txBody>
          </p:sp>
          <p:sp>
            <p:nvSpPr>
              <p:cNvPr id="226" name="Freeform: Shape 225">
                <a:extLst>
                  <a:ext uri="{FF2B5EF4-FFF2-40B4-BE49-F238E27FC236}">
                    <a16:creationId xmlns:a16="http://schemas.microsoft.com/office/drawing/2014/main" id="{602EDBC4-D005-AFA9-F115-CFE48C694029}"/>
                  </a:ext>
                </a:extLst>
              </p:cNvPr>
              <p:cNvSpPr/>
              <p:nvPr/>
            </p:nvSpPr>
            <p:spPr>
              <a:xfrm>
                <a:off x="8336873" y="5169948"/>
                <a:ext cx="707162" cy="460649"/>
              </a:xfrm>
              <a:custGeom>
                <a:avLst/>
                <a:gdLst>
                  <a:gd name="connsiteX0" fmla="*/ 63728 w 122215"/>
                  <a:gd name="connsiteY0" fmla="*/ 70239 h 70313"/>
                  <a:gd name="connsiteX1" fmla="*/ 68415 w 122215"/>
                  <a:gd name="connsiteY1" fmla="*/ 69238 h 70313"/>
                  <a:gd name="connsiteX2" fmla="*/ 73149 w 122215"/>
                  <a:gd name="connsiteY2" fmla="*/ 68229 h 70313"/>
                  <a:gd name="connsiteX3" fmla="*/ 79054 w 122215"/>
                  <a:gd name="connsiteY3" fmla="*/ 67610 h 70313"/>
                  <a:gd name="connsiteX4" fmla="*/ 80369 w 122215"/>
                  <a:gd name="connsiteY4" fmla="*/ 62628 h 70313"/>
                  <a:gd name="connsiteX5" fmla="*/ 83483 w 122215"/>
                  <a:gd name="connsiteY5" fmla="*/ 58828 h 70313"/>
                  <a:gd name="connsiteX6" fmla="*/ 87217 w 122215"/>
                  <a:gd name="connsiteY6" fmla="*/ 54884 h 70313"/>
                  <a:gd name="connsiteX7" fmla="*/ 91237 w 122215"/>
                  <a:gd name="connsiteY7" fmla="*/ 52255 h 70313"/>
                  <a:gd name="connsiteX8" fmla="*/ 95523 w 122215"/>
                  <a:gd name="connsiteY8" fmla="*/ 50150 h 70313"/>
                  <a:gd name="connsiteX9" fmla="*/ 100323 w 122215"/>
                  <a:gd name="connsiteY9" fmla="*/ 49541 h 70313"/>
                  <a:gd name="connsiteX10" fmla="*/ 104134 w 122215"/>
                  <a:gd name="connsiteY10" fmla="*/ 52646 h 70313"/>
                  <a:gd name="connsiteX11" fmla="*/ 109115 w 122215"/>
                  <a:gd name="connsiteY11" fmla="*/ 52608 h 70313"/>
                  <a:gd name="connsiteX12" fmla="*/ 114515 w 122215"/>
                  <a:gd name="connsiteY12" fmla="*/ 52417 h 70313"/>
                  <a:gd name="connsiteX13" fmla="*/ 111582 w 122215"/>
                  <a:gd name="connsiteY13" fmla="*/ 48074 h 70313"/>
                  <a:gd name="connsiteX14" fmla="*/ 108153 w 122215"/>
                  <a:gd name="connsiteY14" fmla="*/ 43226 h 70313"/>
                  <a:gd name="connsiteX15" fmla="*/ 103352 w 122215"/>
                  <a:gd name="connsiteY15" fmla="*/ 41073 h 70313"/>
                  <a:gd name="connsiteX16" fmla="*/ 106143 w 122215"/>
                  <a:gd name="connsiteY16" fmla="*/ 36787 h 70313"/>
                  <a:gd name="connsiteX17" fmla="*/ 110887 w 122215"/>
                  <a:gd name="connsiteY17" fmla="*/ 35320 h 70313"/>
                  <a:gd name="connsiteX18" fmla="*/ 110153 w 122215"/>
                  <a:gd name="connsiteY18" fmla="*/ 30214 h 70313"/>
                  <a:gd name="connsiteX19" fmla="*/ 110372 w 122215"/>
                  <a:gd name="connsiteY19" fmla="*/ 24261 h 70313"/>
                  <a:gd name="connsiteX20" fmla="*/ 112430 w 122215"/>
                  <a:gd name="connsiteY20" fmla="*/ 19470 h 70313"/>
                  <a:gd name="connsiteX21" fmla="*/ 118278 w 122215"/>
                  <a:gd name="connsiteY21" fmla="*/ 18565 h 70313"/>
                  <a:gd name="connsiteX22" fmla="*/ 122002 w 122215"/>
                  <a:gd name="connsiteY22" fmla="*/ 15013 h 70313"/>
                  <a:gd name="connsiteX23" fmla="*/ 118373 w 122215"/>
                  <a:gd name="connsiteY23" fmla="*/ 10707 h 70313"/>
                  <a:gd name="connsiteX24" fmla="*/ 111915 w 122215"/>
                  <a:gd name="connsiteY24" fmla="*/ 9259 h 70313"/>
                  <a:gd name="connsiteX25" fmla="*/ 108143 w 122215"/>
                  <a:gd name="connsiteY25" fmla="*/ 5792 h 70313"/>
                  <a:gd name="connsiteX26" fmla="*/ 103324 w 122215"/>
                  <a:gd name="connsiteY26" fmla="*/ 5326 h 70313"/>
                  <a:gd name="connsiteX27" fmla="*/ 98447 w 122215"/>
                  <a:gd name="connsiteY27" fmla="*/ 3821 h 70313"/>
                  <a:gd name="connsiteX28" fmla="*/ 94218 w 122215"/>
                  <a:gd name="connsiteY28" fmla="*/ 1316 h 70313"/>
                  <a:gd name="connsiteX29" fmla="*/ 88760 w 122215"/>
                  <a:gd name="connsiteY29" fmla="*/ 1220 h 70313"/>
                  <a:gd name="connsiteX30" fmla="*/ 83664 w 122215"/>
                  <a:gd name="connsiteY30" fmla="*/ 2449 h 70313"/>
                  <a:gd name="connsiteX31" fmla="*/ 77416 w 122215"/>
                  <a:gd name="connsiteY31" fmla="*/ 3611 h 70313"/>
                  <a:gd name="connsiteX32" fmla="*/ 72339 w 122215"/>
                  <a:gd name="connsiteY32" fmla="*/ 4792 h 70313"/>
                  <a:gd name="connsiteX33" fmla="*/ 68310 w 122215"/>
                  <a:gd name="connsiteY33" fmla="*/ 9259 h 70313"/>
                  <a:gd name="connsiteX34" fmla="*/ 63938 w 122215"/>
                  <a:gd name="connsiteY34" fmla="*/ 11879 h 70313"/>
                  <a:gd name="connsiteX35" fmla="*/ 59309 w 122215"/>
                  <a:gd name="connsiteY35" fmla="*/ 13441 h 70313"/>
                  <a:gd name="connsiteX36" fmla="*/ 54823 w 122215"/>
                  <a:gd name="connsiteY36" fmla="*/ 11498 h 70313"/>
                  <a:gd name="connsiteX37" fmla="*/ 48774 w 122215"/>
                  <a:gd name="connsiteY37" fmla="*/ 11317 h 70313"/>
                  <a:gd name="connsiteX38" fmla="*/ 43097 w 122215"/>
                  <a:gd name="connsiteY38" fmla="*/ 10260 h 70313"/>
                  <a:gd name="connsiteX39" fmla="*/ 37668 w 122215"/>
                  <a:gd name="connsiteY39" fmla="*/ 11546 h 70313"/>
                  <a:gd name="connsiteX40" fmla="*/ 31401 w 122215"/>
                  <a:gd name="connsiteY40" fmla="*/ 10412 h 70313"/>
                  <a:gd name="connsiteX41" fmla="*/ 26714 w 122215"/>
                  <a:gd name="connsiteY41" fmla="*/ 9069 h 70313"/>
                  <a:gd name="connsiteX42" fmla="*/ 21866 w 122215"/>
                  <a:gd name="connsiteY42" fmla="*/ 8231 h 70313"/>
                  <a:gd name="connsiteX43" fmla="*/ 16960 w 122215"/>
                  <a:gd name="connsiteY43" fmla="*/ 8050 h 70313"/>
                  <a:gd name="connsiteX44" fmla="*/ 11826 w 122215"/>
                  <a:gd name="connsiteY44" fmla="*/ 8964 h 70313"/>
                  <a:gd name="connsiteX45" fmla="*/ 9369 w 122215"/>
                  <a:gd name="connsiteY45" fmla="*/ 4592 h 70313"/>
                  <a:gd name="connsiteX46" fmla="*/ 6455 w 122215"/>
                  <a:gd name="connsiteY46" fmla="*/ -75 h 70313"/>
                  <a:gd name="connsiteX47" fmla="*/ 2311 w 122215"/>
                  <a:gd name="connsiteY47" fmla="*/ 3116 h 70313"/>
                  <a:gd name="connsiteX48" fmla="*/ -213 w 122215"/>
                  <a:gd name="connsiteY48" fmla="*/ 7993 h 70313"/>
                  <a:gd name="connsiteX49" fmla="*/ 2149 w 122215"/>
                  <a:gd name="connsiteY49" fmla="*/ 12527 h 70313"/>
                  <a:gd name="connsiteX50" fmla="*/ 4569 w 122215"/>
                  <a:gd name="connsiteY50" fmla="*/ 17137 h 70313"/>
                  <a:gd name="connsiteX51" fmla="*/ 9179 w 122215"/>
                  <a:gd name="connsiteY51" fmla="*/ 20051 h 70313"/>
                  <a:gd name="connsiteX52" fmla="*/ 13655 w 122215"/>
                  <a:gd name="connsiteY52" fmla="*/ 23595 h 70313"/>
                  <a:gd name="connsiteX53" fmla="*/ 11065 w 122215"/>
                  <a:gd name="connsiteY53" fmla="*/ 28081 h 70313"/>
                  <a:gd name="connsiteX54" fmla="*/ 6826 w 122215"/>
                  <a:gd name="connsiteY54" fmla="*/ 30672 h 70313"/>
                  <a:gd name="connsiteX55" fmla="*/ 4187 w 122215"/>
                  <a:gd name="connsiteY55" fmla="*/ 35596 h 70313"/>
                  <a:gd name="connsiteX56" fmla="*/ 6388 w 122215"/>
                  <a:gd name="connsiteY56" fmla="*/ 39949 h 70313"/>
                  <a:gd name="connsiteX57" fmla="*/ 3283 w 122215"/>
                  <a:gd name="connsiteY57" fmla="*/ 44378 h 70313"/>
                  <a:gd name="connsiteX58" fmla="*/ 6521 w 122215"/>
                  <a:gd name="connsiteY58" fmla="*/ 48312 h 70313"/>
                  <a:gd name="connsiteX59" fmla="*/ 11198 w 122215"/>
                  <a:gd name="connsiteY59" fmla="*/ 50903 h 70313"/>
                  <a:gd name="connsiteX60" fmla="*/ 14808 w 122215"/>
                  <a:gd name="connsiteY60" fmla="*/ 54313 h 70313"/>
                  <a:gd name="connsiteX61" fmla="*/ 17951 w 122215"/>
                  <a:gd name="connsiteY61" fmla="*/ 58951 h 70313"/>
                  <a:gd name="connsiteX62" fmla="*/ 16989 w 122215"/>
                  <a:gd name="connsiteY62" fmla="*/ 64076 h 70313"/>
                  <a:gd name="connsiteX63" fmla="*/ 20361 w 122215"/>
                  <a:gd name="connsiteY63" fmla="*/ 68305 h 70313"/>
                  <a:gd name="connsiteX64" fmla="*/ 25981 w 122215"/>
                  <a:gd name="connsiteY64" fmla="*/ 66314 h 70313"/>
                  <a:gd name="connsiteX65" fmla="*/ 30905 w 122215"/>
                  <a:gd name="connsiteY65" fmla="*/ 66752 h 70313"/>
                  <a:gd name="connsiteX66" fmla="*/ 35810 w 122215"/>
                  <a:gd name="connsiteY66" fmla="*/ 64933 h 70313"/>
                  <a:gd name="connsiteX67" fmla="*/ 40421 w 122215"/>
                  <a:gd name="connsiteY67" fmla="*/ 63009 h 70313"/>
                  <a:gd name="connsiteX68" fmla="*/ 46384 w 122215"/>
                  <a:gd name="connsiteY68" fmla="*/ 63419 h 70313"/>
                  <a:gd name="connsiteX69" fmla="*/ 50851 w 122215"/>
                  <a:gd name="connsiteY69" fmla="*/ 65552 h 70313"/>
                  <a:gd name="connsiteX70" fmla="*/ 55909 w 122215"/>
                  <a:gd name="connsiteY70" fmla="*/ 66124 h 70313"/>
                  <a:gd name="connsiteX71" fmla="*/ 60404 w 122215"/>
                  <a:gd name="connsiteY71" fmla="*/ 68162 h 7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215" h="70313">
                    <a:moveTo>
                      <a:pt x="63728" y="70239"/>
                    </a:moveTo>
                    <a:lnTo>
                      <a:pt x="68415" y="69238"/>
                    </a:lnTo>
                    <a:lnTo>
                      <a:pt x="73149" y="68229"/>
                    </a:lnTo>
                    <a:lnTo>
                      <a:pt x="79054" y="67610"/>
                    </a:lnTo>
                    <a:lnTo>
                      <a:pt x="80369" y="62628"/>
                    </a:lnTo>
                    <a:lnTo>
                      <a:pt x="83483" y="58828"/>
                    </a:lnTo>
                    <a:lnTo>
                      <a:pt x="87217" y="54884"/>
                    </a:lnTo>
                    <a:lnTo>
                      <a:pt x="91237" y="52255"/>
                    </a:lnTo>
                    <a:lnTo>
                      <a:pt x="95523" y="50150"/>
                    </a:lnTo>
                    <a:lnTo>
                      <a:pt x="100323" y="49541"/>
                    </a:lnTo>
                    <a:lnTo>
                      <a:pt x="104134" y="52646"/>
                    </a:lnTo>
                    <a:lnTo>
                      <a:pt x="109115" y="52608"/>
                    </a:lnTo>
                    <a:lnTo>
                      <a:pt x="114515" y="52417"/>
                    </a:lnTo>
                    <a:lnTo>
                      <a:pt x="111582" y="48074"/>
                    </a:lnTo>
                    <a:lnTo>
                      <a:pt x="108153" y="43226"/>
                    </a:lnTo>
                    <a:lnTo>
                      <a:pt x="103352" y="41073"/>
                    </a:lnTo>
                    <a:lnTo>
                      <a:pt x="106143" y="36787"/>
                    </a:lnTo>
                    <a:lnTo>
                      <a:pt x="110887" y="35320"/>
                    </a:lnTo>
                    <a:lnTo>
                      <a:pt x="110153" y="30214"/>
                    </a:lnTo>
                    <a:lnTo>
                      <a:pt x="110372" y="24261"/>
                    </a:lnTo>
                    <a:lnTo>
                      <a:pt x="112430" y="19470"/>
                    </a:lnTo>
                    <a:lnTo>
                      <a:pt x="118278" y="18565"/>
                    </a:lnTo>
                    <a:lnTo>
                      <a:pt x="122002" y="15013"/>
                    </a:lnTo>
                    <a:lnTo>
                      <a:pt x="118373" y="10707"/>
                    </a:lnTo>
                    <a:lnTo>
                      <a:pt x="111915" y="9259"/>
                    </a:lnTo>
                    <a:lnTo>
                      <a:pt x="108143" y="5792"/>
                    </a:lnTo>
                    <a:lnTo>
                      <a:pt x="103324" y="5326"/>
                    </a:lnTo>
                    <a:lnTo>
                      <a:pt x="98447" y="3821"/>
                    </a:lnTo>
                    <a:lnTo>
                      <a:pt x="94218" y="1316"/>
                    </a:lnTo>
                    <a:lnTo>
                      <a:pt x="88760" y="1220"/>
                    </a:lnTo>
                    <a:lnTo>
                      <a:pt x="83664" y="2449"/>
                    </a:lnTo>
                    <a:lnTo>
                      <a:pt x="77416" y="3611"/>
                    </a:lnTo>
                    <a:lnTo>
                      <a:pt x="72339" y="4792"/>
                    </a:lnTo>
                    <a:lnTo>
                      <a:pt x="68310" y="9259"/>
                    </a:lnTo>
                    <a:lnTo>
                      <a:pt x="63938" y="11879"/>
                    </a:lnTo>
                    <a:lnTo>
                      <a:pt x="59309" y="13441"/>
                    </a:lnTo>
                    <a:lnTo>
                      <a:pt x="54823" y="11498"/>
                    </a:lnTo>
                    <a:lnTo>
                      <a:pt x="48774" y="11317"/>
                    </a:lnTo>
                    <a:lnTo>
                      <a:pt x="43097" y="10260"/>
                    </a:lnTo>
                    <a:lnTo>
                      <a:pt x="37668" y="11546"/>
                    </a:lnTo>
                    <a:lnTo>
                      <a:pt x="31401" y="10412"/>
                    </a:lnTo>
                    <a:lnTo>
                      <a:pt x="26714" y="9069"/>
                    </a:lnTo>
                    <a:lnTo>
                      <a:pt x="21866" y="8231"/>
                    </a:lnTo>
                    <a:lnTo>
                      <a:pt x="16960" y="8050"/>
                    </a:lnTo>
                    <a:lnTo>
                      <a:pt x="11826" y="8964"/>
                    </a:lnTo>
                    <a:lnTo>
                      <a:pt x="9369" y="4592"/>
                    </a:lnTo>
                    <a:lnTo>
                      <a:pt x="6455" y="-75"/>
                    </a:lnTo>
                    <a:lnTo>
                      <a:pt x="2311" y="3116"/>
                    </a:lnTo>
                    <a:lnTo>
                      <a:pt x="-213" y="7993"/>
                    </a:lnTo>
                    <a:lnTo>
                      <a:pt x="2149" y="12527"/>
                    </a:lnTo>
                    <a:lnTo>
                      <a:pt x="4569" y="17137"/>
                    </a:lnTo>
                    <a:lnTo>
                      <a:pt x="9179" y="20051"/>
                    </a:lnTo>
                    <a:lnTo>
                      <a:pt x="13655" y="23595"/>
                    </a:lnTo>
                    <a:lnTo>
                      <a:pt x="11065" y="28081"/>
                    </a:lnTo>
                    <a:lnTo>
                      <a:pt x="6826" y="30672"/>
                    </a:lnTo>
                    <a:lnTo>
                      <a:pt x="4187" y="35596"/>
                    </a:lnTo>
                    <a:lnTo>
                      <a:pt x="6388" y="39949"/>
                    </a:lnTo>
                    <a:lnTo>
                      <a:pt x="3283" y="44378"/>
                    </a:lnTo>
                    <a:lnTo>
                      <a:pt x="6521" y="48312"/>
                    </a:lnTo>
                    <a:lnTo>
                      <a:pt x="11198" y="50903"/>
                    </a:lnTo>
                    <a:lnTo>
                      <a:pt x="14808" y="54313"/>
                    </a:lnTo>
                    <a:lnTo>
                      <a:pt x="17951" y="58951"/>
                    </a:lnTo>
                    <a:lnTo>
                      <a:pt x="16989" y="64076"/>
                    </a:lnTo>
                    <a:lnTo>
                      <a:pt x="20361" y="68305"/>
                    </a:lnTo>
                    <a:lnTo>
                      <a:pt x="25981" y="66314"/>
                    </a:lnTo>
                    <a:lnTo>
                      <a:pt x="30905" y="66752"/>
                    </a:lnTo>
                    <a:lnTo>
                      <a:pt x="35810" y="64933"/>
                    </a:lnTo>
                    <a:lnTo>
                      <a:pt x="40421" y="63009"/>
                    </a:lnTo>
                    <a:lnTo>
                      <a:pt x="46384" y="63419"/>
                    </a:lnTo>
                    <a:lnTo>
                      <a:pt x="50851" y="65552"/>
                    </a:lnTo>
                    <a:lnTo>
                      <a:pt x="55909" y="66124"/>
                    </a:lnTo>
                    <a:lnTo>
                      <a:pt x="60404" y="68162"/>
                    </a:lnTo>
                    <a:close/>
                  </a:path>
                </a:pathLst>
              </a:custGeom>
              <a:solidFill>
                <a:srgbClr val="E0E0E0"/>
              </a:solidFill>
              <a:ln w="3175" cap="flat">
                <a:solidFill>
                  <a:srgbClr val="FFFFFF"/>
                </a:solidFill>
                <a:prstDash val="solid"/>
                <a:miter/>
              </a:ln>
            </p:spPr>
            <p:txBody>
              <a:bodyPr rtlCol="0" anchor="ctr"/>
              <a:lstStyle/>
              <a:p>
                <a:endParaRPr lang="en-GB"/>
              </a:p>
            </p:txBody>
          </p:sp>
          <p:sp>
            <p:nvSpPr>
              <p:cNvPr id="227" name="Freeform: Shape 226">
                <a:extLst>
                  <a:ext uri="{FF2B5EF4-FFF2-40B4-BE49-F238E27FC236}">
                    <a16:creationId xmlns:a16="http://schemas.microsoft.com/office/drawing/2014/main" id="{C5B02F85-88BB-4349-0BCF-21CA99830559}"/>
                  </a:ext>
                </a:extLst>
              </p:cNvPr>
              <p:cNvSpPr/>
              <p:nvPr/>
            </p:nvSpPr>
            <p:spPr>
              <a:xfrm>
                <a:off x="10969710" y="5528513"/>
                <a:ext cx="629014" cy="547887"/>
              </a:xfrm>
              <a:custGeom>
                <a:avLst/>
                <a:gdLst>
                  <a:gd name="connsiteX0" fmla="*/ 32153 w 108709"/>
                  <a:gd name="connsiteY0" fmla="*/ 72715 h 83629"/>
                  <a:gd name="connsiteX1" fmla="*/ 30115 w 108709"/>
                  <a:gd name="connsiteY1" fmla="*/ 68296 h 83629"/>
                  <a:gd name="connsiteX2" fmla="*/ 27667 w 108709"/>
                  <a:gd name="connsiteY2" fmla="*/ 64200 h 83629"/>
                  <a:gd name="connsiteX3" fmla="*/ 24419 w 108709"/>
                  <a:gd name="connsiteY3" fmla="*/ 60409 h 83629"/>
                  <a:gd name="connsiteX4" fmla="*/ 22276 w 108709"/>
                  <a:gd name="connsiteY4" fmla="*/ 55256 h 83629"/>
                  <a:gd name="connsiteX5" fmla="*/ 17132 w 108709"/>
                  <a:gd name="connsiteY5" fmla="*/ 55922 h 83629"/>
                  <a:gd name="connsiteX6" fmla="*/ 12236 w 108709"/>
                  <a:gd name="connsiteY6" fmla="*/ 54884 h 83629"/>
                  <a:gd name="connsiteX7" fmla="*/ 8321 w 108709"/>
                  <a:gd name="connsiteY7" fmla="*/ 51322 h 83629"/>
                  <a:gd name="connsiteX8" fmla="*/ 3340 w 108709"/>
                  <a:gd name="connsiteY8" fmla="*/ 50998 h 83629"/>
                  <a:gd name="connsiteX9" fmla="*/ 4702 w 108709"/>
                  <a:gd name="connsiteY9" fmla="*/ 56065 h 83629"/>
                  <a:gd name="connsiteX10" fmla="*/ 8026 w 108709"/>
                  <a:gd name="connsiteY10" fmla="*/ 59856 h 83629"/>
                  <a:gd name="connsiteX11" fmla="*/ 10817 w 108709"/>
                  <a:gd name="connsiteY11" fmla="*/ 64000 h 83629"/>
                  <a:gd name="connsiteX12" fmla="*/ 15599 w 108709"/>
                  <a:gd name="connsiteY12" fmla="*/ 66257 h 83629"/>
                  <a:gd name="connsiteX13" fmla="*/ 19571 w 108709"/>
                  <a:gd name="connsiteY13" fmla="*/ 69791 h 83629"/>
                  <a:gd name="connsiteX14" fmla="*/ 24342 w 108709"/>
                  <a:gd name="connsiteY14" fmla="*/ 70753 h 83629"/>
                  <a:gd name="connsiteX15" fmla="*/ 29762 w 108709"/>
                  <a:gd name="connsiteY15" fmla="*/ 72048 h 83629"/>
                  <a:gd name="connsiteX16" fmla="*/ 84560 w 108709"/>
                  <a:gd name="connsiteY16" fmla="*/ 83554 h 83629"/>
                  <a:gd name="connsiteX17" fmla="*/ 87817 w 108709"/>
                  <a:gd name="connsiteY17" fmla="*/ 77801 h 83629"/>
                  <a:gd name="connsiteX18" fmla="*/ 86046 w 108709"/>
                  <a:gd name="connsiteY18" fmla="*/ 73315 h 83629"/>
                  <a:gd name="connsiteX19" fmla="*/ 87189 w 108709"/>
                  <a:gd name="connsiteY19" fmla="*/ 67876 h 83629"/>
                  <a:gd name="connsiteX20" fmla="*/ 87217 w 108709"/>
                  <a:gd name="connsiteY20" fmla="*/ 62933 h 83629"/>
                  <a:gd name="connsiteX21" fmla="*/ 91913 w 108709"/>
                  <a:gd name="connsiteY21" fmla="*/ 64619 h 83629"/>
                  <a:gd name="connsiteX22" fmla="*/ 96180 w 108709"/>
                  <a:gd name="connsiteY22" fmla="*/ 62285 h 83629"/>
                  <a:gd name="connsiteX23" fmla="*/ 92113 w 108709"/>
                  <a:gd name="connsiteY23" fmla="*/ 57494 h 83629"/>
                  <a:gd name="connsiteX24" fmla="*/ 92875 w 108709"/>
                  <a:gd name="connsiteY24" fmla="*/ 52627 h 83629"/>
                  <a:gd name="connsiteX25" fmla="*/ 92703 w 108709"/>
                  <a:gd name="connsiteY25" fmla="*/ 46493 h 83629"/>
                  <a:gd name="connsiteX26" fmla="*/ 92856 w 108709"/>
                  <a:gd name="connsiteY26" fmla="*/ 41540 h 83629"/>
                  <a:gd name="connsiteX27" fmla="*/ 97104 w 108709"/>
                  <a:gd name="connsiteY27" fmla="*/ 38444 h 83629"/>
                  <a:gd name="connsiteX28" fmla="*/ 102324 w 108709"/>
                  <a:gd name="connsiteY28" fmla="*/ 37015 h 83629"/>
                  <a:gd name="connsiteX29" fmla="*/ 108496 w 108709"/>
                  <a:gd name="connsiteY29" fmla="*/ 37282 h 83629"/>
                  <a:gd name="connsiteX30" fmla="*/ 105857 w 108709"/>
                  <a:gd name="connsiteY30" fmla="*/ 32948 h 83629"/>
                  <a:gd name="connsiteX31" fmla="*/ 101142 w 108709"/>
                  <a:gd name="connsiteY31" fmla="*/ 30995 h 83629"/>
                  <a:gd name="connsiteX32" fmla="*/ 95009 w 108709"/>
                  <a:gd name="connsiteY32" fmla="*/ 31157 h 83629"/>
                  <a:gd name="connsiteX33" fmla="*/ 90579 w 108709"/>
                  <a:gd name="connsiteY33" fmla="*/ 28062 h 83629"/>
                  <a:gd name="connsiteX34" fmla="*/ 86598 w 108709"/>
                  <a:gd name="connsiteY34" fmla="*/ 23585 h 83629"/>
                  <a:gd name="connsiteX35" fmla="*/ 81692 w 108709"/>
                  <a:gd name="connsiteY35" fmla="*/ 18651 h 83629"/>
                  <a:gd name="connsiteX36" fmla="*/ 79702 w 108709"/>
                  <a:gd name="connsiteY36" fmla="*/ 14203 h 83629"/>
                  <a:gd name="connsiteX37" fmla="*/ 74673 w 108709"/>
                  <a:gd name="connsiteY37" fmla="*/ 8583 h 83629"/>
                  <a:gd name="connsiteX38" fmla="*/ 68900 w 108709"/>
                  <a:gd name="connsiteY38" fmla="*/ 3068 h 83629"/>
                  <a:gd name="connsiteX39" fmla="*/ 64414 w 108709"/>
                  <a:gd name="connsiteY39" fmla="*/ 4659 h 83629"/>
                  <a:gd name="connsiteX40" fmla="*/ 61243 w 108709"/>
                  <a:gd name="connsiteY40" fmla="*/ 8536 h 83629"/>
                  <a:gd name="connsiteX41" fmla="*/ 56909 w 108709"/>
                  <a:gd name="connsiteY41" fmla="*/ 11203 h 83629"/>
                  <a:gd name="connsiteX42" fmla="*/ 55603 w 108709"/>
                  <a:gd name="connsiteY42" fmla="*/ 15917 h 83629"/>
                  <a:gd name="connsiteX43" fmla="*/ 50269 w 108709"/>
                  <a:gd name="connsiteY43" fmla="*/ 15441 h 83629"/>
                  <a:gd name="connsiteX44" fmla="*/ 45288 w 108709"/>
                  <a:gd name="connsiteY44" fmla="*/ 14632 h 83629"/>
                  <a:gd name="connsiteX45" fmla="*/ 41468 w 108709"/>
                  <a:gd name="connsiteY45" fmla="*/ 11145 h 83629"/>
                  <a:gd name="connsiteX46" fmla="*/ 38449 w 108709"/>
                  <a:gd name="connsiteY46" fmla="*/ 7421 h 83629"/>
                  <a:gd name="connsiteX47" fmla="*/ 34144 w 108709"/>
                  <a:gd name="connsiteY47" fmla="*/ 4792 h 83629"/>
                  <a:gd name="connsiteX48" fmla="*/ 30067 w 108709"/>
                  <a:gd name="connsiteY48" fmla="*/ 573 h 83629"/>
                  <a:gd name="connsiteX49" fmla="*/ 24971 w 108709"/>
                  <a:gd name="connsiteY49" fmla="*/ -75 h 83629"/>
                  <a:gd name="connsiteX50" fmla="*/ 20532 w 108709"/>
                  <a:gd name="connsiteY50" fmla="*/ 2773 h 83629"/>
                  <a:gd name="connsiteX51" fmla="*/ 23200 w 108709"/>
                  <a:gd name="connsiteY51" fmla="*/ 7040 h 83629"/>
                  <a:gd name="connsiteX52" fmla="*/ 27495 w 108709"/>
                  <a:gd name="connsiteY52" fmla="*/ 11279 h 83629"/>
                  <a:gd name="connsiteX53" fmla="*/ 31810 w 108709"/>
                  <a:gd name="connsiteY53" fmla="*/ 14089 h 83629"/>
                  <a:gd name="connsiteX54" fmla="*/ 29753 w 108709"/>
                  <a:gd name="connsiteY54" fmla="*/ 18442 h 83629"/>
                  <a:gd name="connsiteX55" fmla="*/ 24323 w 108709"/>
                  <a:gd name="connsiteY55" fmla="*/ 16984 h 83629"/>
                  <a:gd name="connsiteX56" fmla="*/ 17618 w 108709"/>
                  <a:gd name="connsiteY56" fmla="*/ 16889 h 83629"/>
                  <a:gd name="connsiteX57" fmla="*/ 13027 w 108709"/>
                  <a:gd name="connsiteY57" fmla="*/ 14965 h 83629"/>
                  <a:gd name="connsiteX58" fmla="*/ 8779 w 108709"/>
                  <a:gd name="connsiteY58" fmla="*/ 11422 h 83629"/>
                  <a:gd name="connsiteX59" fmla="*/ 3435 w 108709"/>
                  <a:gd name="connsiteY59" fmla="*/ 9850 h 83629"/>
                  <a:gd name="connsiteX60" fmla="*/ -213 w 108709"/>
                  <a:gd name="connsiteY60" fmla="*/ 13041 h 83629"/>
                  <a:gd name="connsiteX61" fmla="*/ 2702 w 108709"/>
                  <a:gd name="connsiteY61" fmla="*/ 17175 h 83629"/>
                  <a:gd name="connsiteX62" fmla="*/ 5950 w 108709"/>
                  <a:gd name="connsiteY62" fmla="*/ 21118 h 83629"/>
                  <a:gd name="connsiteX63" fmla="*/ 11312 w 108709"/>
                  <a:gd name="connsiteY63" fmla="*/ 23890 h 83629"/>
                  <a:gd name="connsiteX64" fmla="*/ 8588 w 108709"/>
                  <a:gd name="connsiteY64" fmla="*/ 28062 h 83629"/>
                  <a:gd name="connsiteX65" fmla="*/ 11103 w 108709"/>
                  <a:gd name="connsiteY65" fmla="*/ 33053 h 83629"/>
                  <a:gd name="connsiteX66" fmla="*/ 15284 w 108709"/>
                  <a:gd name="connsiteY66" fmla="*/ 35520 h 83629"/>
                  <a:gd name="connsiteX67" fmla="*/ 20390 w 108709"/>
                  <a:gd name="connsiteY67" fmla="*/ 37615 h 83629"/>
                  <a:gd name="connsiteX68" fmla="*/ 22904 w 108709"/>
                  <a:gd name="connsiteY68" fmla="*/ 41740 h 83629"/>
                  <a:gd name="connsiteX69" fmla="*/ 16742 w 108709"/>
                  <a:gd name="connsiteY69" fmla="*/ 44559 h 83629"/>
                  <a:gd name="connsiteX70" fmla="*/ 20951 w 108709"/>
                  <a:gd name="connsiteY70" fmla="*/ 46845 h 83629"/>
                  <a:gd name="connsiteX71" fmla="*/ 24742 w 108709"/>
                  <a:gd name="connsiteY71" fmla="*/ 49950 h 83629"/>
                  <a:gd name="connsiteX72" fmla="*/ 28543 w 108709"/>
                  <a:gd name="connsiteY72" fmla="*/ 53236 h 83629"/>
                  <a:gd name="connsiteX73" fmla="*/ 33429 w 108709"/>
                  <a:gd name="connsiteY73" fmla="*/ 53703 h 83629"/>
                  <a:gd name="connsiteX74" fmla="*/ 37992 w 108709"/>
                  <a:gd name="connsiteY74" fmla="*/ 55770 h 83629"/>
                  <a:gd name="connsiteX75" fmla="*/ 34810 w 108709"/>
                  <a:gd name="connsiteY75" fmla="*/ 59656 h 83629"/>
                  <a:gd name="connsiteX76" fmla="*/ 38658 w 108709"/>
                  <a:gd name="connsiteY76" fmla="*/ 62857 h 83629"/>
                  <a:gd name="connsiteX77" fmla="*/ 39525 w 108709"/>
                  <a:gd name="connsiteY77" fmla="*/ 67610 h 83629"/>
                  <a:gd name="connsiteX78" fmla="*/ 44878 w 108709"/>
                  <a:gd name="connsiteY78" fmla="*/ 66209 h 83629"/>
                  <a:gd name="connsiteX79" fmla="*/ 48917 w 108709"/>
                  <a:gd name="connsiteY79" fmla="*/ 63076 h 83629"/>
                  <a:gd name="connsiteX80" fmla="*/ 53403 w 108709"/>
                  <a:gd name="connsiteY80" fmla="*/ 60104 h 83629"/>
                  <a:gd name="connsiteX81" fmla="*/ 57118 w 108709"/>
                  <a:gd name="connsiteY81" fmla="*/ 56999 h 83629"/>
                  <a:gd name="connsiteX82" fmla="*/ 61595 w 108709"/>
                  <a:gd name="connsiteY82" fmla="*/ 53960 h 83629"/>
                  <a:gd name="connsiteX83" fmla="*/ 66281 w 108709"/>
                  <a:gd name="connsiteY83" fmla="*/ 52351 h 83629"/>
                  <a:gd name="connsiteX84" fmla="*/ 73444 w 108709"/>
                  <a:gd name="connsiteY84" fmla="*/ 58685 h 83629"/>
                  <a:gd name="connsiteX85" fmla="*/ 70110 w 108709"/>
                  <a:gd name="connsiteY85" fmla="*/ 62409 h 83629"/>
                  <a:gd name="connsiteX86" fmla="*/ 74377 w 108709"/>
                  <a:gd name="connsiteY86" fmla="*/ 66419 h 83629"/>
                  <a:gd name="connsiteX87" fmla="*/ 70682 w 108709"/>
                  <a:gd name="connsiteY87" fmla="*/ 70258 h 83629"/>
                  <a:gd name="connsiteX88" fmla="*/ 73596 w 108709"/>
                  <a:gd name="connsiteY88" fmla="*/ 74839 h 83629"/>
                  <a:gd name="connsiteX89" fmla="*/ 77701 w 108709"/>
                  <a:gd name="connsiteY89" fmla="*/ 78716 h 83629"/>
                  <a:gd name="connsiteX90" fmla="*/ 82912 w 108709"/>
                  <a:gd name="connsiteY90" fmla="*/ 82059 h 8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08709" h="83629">
                    <a:moveTo>
                      <a:pt x="32153" y="72715"/>
                    </a:moveTo>
                    <a:lnTo>
                      <a:pt x="30115" y="68296"/>
                    </a:lnTo>
                    <a:lnTo>
                      <a:pt x="27667" y="64200"/>
                    </a:lnTo>
                    <a:lnTo>
                      <a:pt x="24419" y="60409"/>
                    </a:lnTo>
                    <a:lnTo>
                      <a:pt x="22276" y="55256"/>
                    </a:lnTo>
                    <a:lnTo>
                      <a:pt x="17132" y="55922"/>
                    </a:lnTo>
                    <a:lnTo>
                      <a:pt x="12236" y="54884"/>
                    </a:lnTo>
                    <a:lnTo>
                      <a:pt x="8321" y="51322"/>
                    </a:lnTo>
                    <a:lnTo>
                      <a:pt x="3340" y="50998"/>
                    </a:lnTo>
                    <a:lnTo>
                      <a:pt x="4702" y="56065"/>
                    </a:lnTo>
                    <a:lnTo>
                      <a:pt x="8026" y="59856"/>
                    </a:lnTo>
                    <a:lnTo>
                      <a:pt x="10817" y="64000"/>
                    </a:lnTo>
                    <a:lnTo>
                      <a:pt x="15599" y="66257"/>
                    </a:lnTo>
                    <a:lnTo>
                      <a:pt x="19571" y="69791"/>
                    </a:lnTo>
                    <a:lnTo>
                      <a:pt x="24342" y="70753"/>
                    </a:lnTo>
                    <a:lnTo>
                      <a:pt x="29762" y="72048"/>
                    </a:lnTo>
                    <a:close/>
                    <a:moveTo>
                      <a:pt x="84560" y="83554"/>
                    </a:moveTo>
                    <a:lnTo>
                      <a:pt x="87817" y="77801"/>
                    </a:lnTo>
                    <a:lnTo>
                      <a:pt x="86046" y="73315"/>
                    </a:lnTo>
                    <a:lnTo>
                      <a:pt x="87189" y="67876"/>
                    </a:lnTo>
                    <a:lnTo>
                      <a:pt x="87217" y="62933"/>
                    </a:lnTo>
                    <a:lnTo>
                      <a:pt x="91913" y="64619"/>
                    </a:lnTo>
                    <a:lnTo>
                      <a:pt x="96180" y="62285"/>
                    </a:lnTo>
                    <a:lnTo>
                      <a:pt x="92113" y="57494"/>
                    </a:lnTo>
                    <a:lnTo>
                      <a:pt x="92875" y="52627"/>
                    </a:lnTo>
                    <a:lnTo>
                      <a:pt x="92703" y="46493"/>
                    </a:lnTo>
                    <a:lnTo>
                      <a:pt x="92856" y="41540"/>
                    </a:lnTo>
                    <a:lnTo>
                      <a:pt x="97104" y="38444"/>
                    </a:lnTo>
                    <a:lnTo>
                      <a:pt x="102324" y="37015"/>
                    </a:lnTo>
                    <a:lnTo>
                      <a:pt x="108496" y="37282"/>
                    </a:lnTo>
                    <a:lnTo>
                      <a:pt x="105857" y="32948"/>
                    </a:lnTo>
                    <a:lnTo>
                      <a:pt x="101142" y="30995"/>
                    </a:lnTo>
                    <a:lnTo>
                      <a:pt x="95009" y="31157"/>
                    </a:lnTo>
                    <a:lnTo>
                      <a:pt x="90579" y="28062"/>
                    </a:lnTo>
                    <a:lnTo>
                      <a:pt x="86598" y="23585"/>
                    </a:lnTo>
                    <a:lnTo>
                      <a:pt x="81692" y="18651"/>
                    </a:lnTo>
                    <a:lnTo>
                      <a:pt x="79702" y="14203"/>
                    </a:lnTo>
                    <a:lnTo>
                      <a:pt x="74673" y="8583"/>
                    </a:lnTo>
                    <a:lnTo>
                      <a:pt x="68900" y="3068"/>
                    </a:lnTo>
                    <a:lnTo>
                      <a:pt x="64414" y="4659"/>
                    </a:lnTo>
                    <a:lnTo>
                      <a:pt x="61243" y="8536"/>
                    </a:lnTo>
                    <a:lnTo>
                      <a:pt x="56909" y="11203"/>
                    </a:lnTo>
                    <a:lnTo>
                      <a:pt x="55603" y="15917"/>
                    </a:lnTo>
                    <a:lnTo>
                      <a:pt x="50269" y="15441"/>
                    </a:lnTo>
                    <a:lnTo>
                      <a:pt x="45288" y="14632"/>
                    </a:lnTo>
                    <a:lnTo>
                      <a:pt x="41468" y="11145"/>
                    </a:lnTo>
                    <a:lnTo>
                      <a:pt x="38449" y="7421"/>
                    </a:lnTo>
                    <a:lnTo>
                      <a:pt x="34144" y="4792"/>
                    </a:lnTo>
                    <a:lnTo>
                      <a:pt x="30067" y="573"/>
                    </a:lnTo>
                    <a:lnTo>
                      <a:pt x="24971" y="-75"/>
                    </a:lnTo>
                    <a:lnTo>
                      <a:pt x="20532" y="2773"/>
                    </a:lnTo>
                    <a:lnTo>
                      <a:pt x="23200" y="7040"/>
                    </a:lnTo>
                    <a:lnTo>
                      <a:pt x="27495" y="11279"/>
                    </a:lnTo>
                    <a:lnTo>
                      <a:pt x="31810" y="14089"/>
                    </a:lnTo>
                    <a:lnTo>
                      <a:pt x="29753" y="18442"/>
                    </a:lnTo>
                    <a:lnTo>
                      <a:pt x="24323" y="16984"/>
                    </a:lnTo>
                    <a:lnTo>
                      <a:pt x="17618" y="16889"/>
                    </a:lnTo>
                    <a:lnTo>
                      <a:pt x="13027" y="14965"/>
                    </a:lnTo>
                    <a:lnTo>
                      <a:pt x="8779" y="11422"/>
                    </a:lnTo>
                    <a:lnTo>
                      <a:pt x="3435" y="9850"/>
                    </a:lnTo>
                    <a:lnTo>
                      <a:pt x="-213" y="13041"/>
                    </a:lnTo>
                    <a:lnTo>
                      <a:pt x="2702" y="17175"/>
                    </a:lnTo>
                    <a:lnTo>
                      <a:pt x="5950" y="21118"/>
                    </a:lnTo>
                    <a:lnTo>
                      <a:pt x="11312" y="23890"/>
                    </a:lnTo>
                    <a:lnTo>
                      <a:pt x="8588" y="28062"/>
                    </a:lnTo>
                    <a:lnTo>
                      <a:pt x="11103" y="33053"/>
                    </a:lnTo>
                    <a:lnTo>
                      <a:pt x="15284" y="35520"/>
                    </a:lnTo>
                    <a:lnTo>
                      <a:pt x="20390" y="37615"/>
                    </a:lnTo>
                    <a:lnTo>
                      <a:pt x="22904" y="41740"/>
                    </a:lnTo>
                    <a:lnTo>
                      <a:pt x="16742" y="44559"/>
                    </a:lnTo>
                    <a:lnTo>
                      <a:pt x="20951" y="46845"/>
                    </a:lnTo>
                    <a:lnTo>
                      <a:pt x="24742" y="49950"/>
                    </a:lnTo>
                    <a:lnTo>
                      <a:pt x="28543" y="53236"/>
                    </a:lnTo>
                    <a:lnTo>
                      <a:pt x="33429" y="53703"/>
                    </a:lnTo>
                    <a:lnTo>
                      <a:pt x="37992" y="55770"/>
                    </a:lnTo>
                    <a:lnTo>
                      <a:pt x="34810" y="59656"/>
                    </a:lnTo>
                    <a:lnTo>
                      <a:pt x="38658" y="62857"/>
                    </a:lnTo>
                    <a:lnTo>
                      <a:pt x="39525" y="67610"/>
                    </a:lnTo>
                    <a:lnTo>
                      <a:pt x="44878" y="66209"/>
                    </a:lnTo>
                    <a:lnTo>
                      <a:pt x="48917" y="63076"/>
                    </a:lnTo>
                    <a:lnTo>
                      <a:pt x="53403" y="60104"/>
                    </a:lnTo>
                    <a:lnTo>
                      <a:pt x="57118" y="56999"/>
                    </a:lnTo>
                    <a:lnTo>
                      <a:pt x="61595" y="53960"/>
                    </a:lnTo>
                    <a:lnTo>
                      <a:pt x="66281" y="52351"/>
                    </a:lnTo>
                    <a:lnTo>
                      <a:pt x="73444" y="58685"/>
                    </a:lnTo>
                    <a:lnTo>
                      <a:pt x="70110" y="62409"/>
                    </a:lnTo>
                    <a:lnTo>
                      <a:pt x="74377" y="66419"/>
                    </a:lnTo>
                    <a:lnTo>
                      <a:pt x="70682" y="70258"/>
                    </a:lnTo>
                    <a:lnTo>
                      <a:pt x="73596" y="74839"/>
                    </a:lnTo>
                    <a:lnTo>
                      <a:pt x="77701" y="78716"/>
                    </a:lnTo>
                    <a:lnTo>
                      <a:pt x="82912" y="82059"/>
                    </a:lnTo>
                    <a:close/>
                  </a:path>
                </a:pathLst>
              </a:custGeom>
              <a:solidFill>
                <a:srgbClr val="E0E0E0"/>
              </a:solidFill>
              <a:ln w="3175" cap="flat">
                <a:solidFill>
                  <a:srgbClr val="FFFFFF"/>
                </a:solidFill>
                <a:prstDash val="solid"/>
                <a:miter/>
              </a:ln>
            </p:spPr>
            <p:txBody>
              <a:bodyPr rtlCol="0" anchor="ctr"/>
              <a:lstStyle/>
              <a:p>
                <a:endParaRPr lang="en-GB"/>
              </a:p>
            </p:txBody>
          </p:sp>
          <p:sp>
            <p:nvSpPr>
              <p:cNvPr id="228" name="Freeform: Shape 227">
                <a:extLst>
                  <a:ext uri="{FF2B5EF4-FFF2-40B4-BE49-F238E27FC236}">
                    <a16:creationId xmlns:a16="http://schemas.microsoft.com/office/drawing/2014/main" id="{3363837B-7FA7-EAE0-46D9-BCE777718B67}"/>
                  </a:ext>
                </a:extLst>
              </p:cNvPr>
              <p:cNvSpPr/>
              <p:nvPr/>
            </p:nvSpPr>
            <p:spPr>
              <a:xfrm>
                <a:off x="9626701" y="6509658"/>
                <a:ext cx="247673" cy="169983"/>
              </a:xfrm>
              <a:custGeom>
                <a:avLst/>
                <a:gdLst>
                  <a:gd name="connsiteX0" fmla="*/ 14398 w 42804"/>
                  <a:gd name="connsiteY0" fmla="*/ 25871 h 25946"/>
                  <a:gd name="connsiteX1" fmla="*/ 10655 w 42804"/>
                  <a:gd name="connsiteY1" fmla="*/ 22442 h 25946"/>
                  <a:gd name="connsiteX2" fmla="*/ 14398 w 42804"/>
                  <a:gd name="connsiteY2" fmla="*/ 25871 h 25946"/>
                  <a:gd name="connsiteX3" fmla="*/ 30448 w 42804"/>
                  <a:gd name="connsiteY3" fmla="*/ 16708 h 25946"/>
                  <a:gd name="connsiteX4" fmla="*/ 26419 w 42804"/>
                  <a:gd name="connsiteY4" fmla="*/ 13813 h 25946"/>
                  <a:gd name="connsiteX5" fmla="*/ 30448 w 42804"/>
                  <a:gd name="connsiteY5" fmla="*/ 16708 h 25946"/>
                  <a:gd name="connsiteX6" fmla="*/ 12769 w 42804"/>
                  <a:gd name="connsiteY6" fmla="*/ 24071 h 25946"/>
                  <a:gd name="connsiteX7" fmla="*/ 18494 w 42804"/>
                  <a:gd name="connsiteY7" fmla="*/ 22442 h 25946"/>
                  <a:gd name="connsiteX8" fmla="*/ 23552 w 42804"/>
                  <a:gd name="connsiteY8" fmla="*/ 20451 h 25946"/>
                  <a:gd name="connsiteX9" fmla="*/ 26438 w 42804"/>
                  <a:gd name="connsiteY9" fmla="*/ 16175 h 25946"/>
                  <a:gd name="connsiteX10" fmla="*/ 31258 w 42804"/>
                  <a:gd name="connsiteY10" fmla="*/ 16175 h 25946"/>
                  <a:gd name="connsiteX11" fmla="*/ 30886 w 42804"/>
                  <a:gd name="connsiteY11" fmla="*/ 11403 h 25946"/>
                  <a:gd name="connsiteX12" fmla="*/ 33667 w 42804"/>
                  <a:gd name="connsiteY12" fmla="*/ 6535 h 25946"/>
                  <a:gd name="connsiteX13" fmla="*/ 38144 w 42804"/>
                  <a:gd name="connsiteY13" fmla="*/ 3125 h 25946"/>
                  <a:gd name="connsiteX14" fmla="*/ 42592 w 42804"/>
                  <a:gd name="connsiteY14" fmla="*/ -75 h 25946"/>
                  <a:gd name="connsiteX15" fmla="*/ 37306 w 42804"/>
                  <a:gd name="connsiteY15" fmla="*/ 1478 h 25946"/>
                  <a:gd name="connsiteX16" fmla="*/ 31343 w 42804"/>
                  <a:gd name="connsiteY16" fmla="*/ 4611 h 25946"/>
                  <a:gd name="connsiteX17" fmla="*/ 26533 w 42804"/>
                  <a:gd name="connsiteY17" fmla="*/ 5678 h 25946"/>
                  <a:gd name="connsiteX18" fmla="*/ 21666 w 42804"/>
                  <a:gd name="connsiteY18" fmla="*/ 7336 h 25946"/>
                  <a:gd name="connsiteX19" fmla="*/ 16094 w 42804"/>
                  <a:gd name="connsiteY19" fmla="*/ 6745 h 25946"/>
                  <a:gd name="connsiteX20" fmla="*/ 9997 w 42804"/>
                  <a:gd name="connsiteY20" fmla="*/ 5621 h 25946"/>
                  <a:gd name="connsiteX21" fmla="*/ 10474 w 42804"/>
                  <a:gd name="connsiteY21" fmla="*/ 10403 h 25946"/>
                  <a:gd name="connsiteX22" fmla="*/ 5149 w 42804"/>
                  <a:gd name="connsiteY22" fmla="*/ 10622 h 25946"/>
                  <a:gd name="connsiteX23" fmla="*/ 1549 w 42804"/>
                  <a:gd name="connsiteY23" fmla="*/ 13936 h 25946"/>
                  <a:gd name="connsiteX24" fmla="*/ -213 w 42804"/>
                  <a:gd name="connsiteY24" fmla="*/ 18642 h 25946"/>
                  <a:gd name="connsiteX25" fmla="*/ 3244 w 42804"/>
                  <a:gd name="connsiteY25" fmla="*/ 22490 h 25946"/>
                  <a:gd name="connsiteX26" fmla="*/ 8683 w 42804"/>
                  <a:gd name="connsiteY26" fmla="*/ 23738 h 25946"/>
                  <a:gd name="connsiteX27" fmla="*/ 13398 w 42804"/>
                  <a:gd name="connsiteY27" fmla="*/ 23042 h 2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804" h="25946">
                    <a:moveTo>
                      <a:pt x="14398" y="25871"/>
                    </a:moveTo>
                    <a:lnTo>
                      <a:pt x="10655" y="22442"/>
                    </a:lnTo>
                    <a:lnTo>
                      <a:pt x="14398" y="25871"/>
                    </a:lnTo>
                    <a:close/>
                    <a:moveTo>
                      <a:pt x="30448" y="16708"/>
                    </a:moveTo>
                    <a:lnTo>
                      <a:pt x="26419" y="13813"/>
                    </a:lnTo>
                    <a:lnTo>
                      <a:pt x="30448" y="16708"/>
                    </a:lnTo>
                    <a:close/>
                    <a:moveTo>
                      <a:pt x="12769" y="24071"/>
                    </a:moveTo>
                    <a:lnTo>
                      <a:pt x="18494" y="22442"/>
                    </a:lnTo>
                    <a:lnTo>
                      <a:pt x="23552" y="20451"/>
                    </a:lnTo>
                    <a:lnTo>
                      <a:pt x="26438" y="16175"/>
                    </a:lnTo>
                    <a:lnTo>
                      <a:pt x="31258" y="16175"/>
                    </a:lnTo>
                    <a:lnTo>
                      <a:pt x="30886" y="11403"/>
                    </a:lnTo>
                    <a:lnTo>
                      <a:pt x="33667" y="6535"/>
                    </a:lnTo>
                    <a:lnTo>
                      <a:pt x="38144" y="3125"/>
                    </a:lnTo>
                    <a:lnTo>
                      <a:pt x="42592" y="-75"/>
                    </a:lnTo>
                    <a:lnTo>
                      <a:pt x="37306" y="1478"/>
                    </a:lnTo>
                    <a:lnTo>
                      <a:pt x="31343" y="4611"/>
                    </a:lnTo>
                    <a:lnTo>
                      <a:pt x="26533" y="5678"/>
                    </a:lnTo>
                    <a:lnTo>
                      <a:pt x="21666" y="7336"/>
                    </a:lnTo>
                    <a:lnTo>
                      <a:pt x="16094" y="6745"/>
                    </a:lnTo>
                    <a:lnTo>
                      <a:pt x="9997" y="5621"/>
                    </a:lnTo>
                    <a:lnTo>
                      <a:pt x="10474" y="10403"/>
                    </a:lnTo>
                    <a:lnTo>
                      <a:pt x="5149" y="10622"/>
                    </a:lnTo>
                    <a:lnTo>
                      <a:pt x="1549" y="13936"/>
                    </a:lnTo>
                    <a:lnTo>
                      <a:pt x="-213" y="18642"/>
                    </a:lnTo>
                    <a:lnTo>
                      <a:pt x="3244" y="22490"/>
                    </a:lnTo>
                    <a:lnTo>
                      <a:pt x="8683" y="23738"/>
                    </a:lnTo>
                    <a:lnTo>
                      <a:pt x="13398" y="23042"/>
                    </a:lnTo>
                    <a:close/>
                  </a:path>
                </a:pathLst>
              </a:custGeom>
              <a:solidFill>
                <a:srgbClr val="E0E0E0"/>
              </a:solidFill>
              <a:ln w="3175" cap="flat">
                <a:solidFill>
                  <a:srgbClr val="FFFFFF"/>
                </a:solidFill>
                <a:prstDash val="solid"/>
                <a:miter/>
              </a:ln>
            </p:spPr>
            <p:txBody>
              <a:bodyPr rtlCol="0" anchor="ctr"/>
              <a:lstStyle/>
              <a:p>
                <a:endParaRPr lang="en-GB"/>
              </a:p>
            </p:txBody>
          </p:sp>
          <p:sp>
            <p:nvSpPr>
              <p:cNvPr id="229" name="Freeform: Shape 228">
                <a:extLst>
                  <a:ext uri="{FF2B5EF4-FFF2-40B4-BE49-F238E27FC236}">
                    <a16:creationId xmlns:a16="http://schemas.microsoft.com/office/drawing/2014/main" id="{EDF7BB8E-59C9-2E6D-EF8A-E2602F583FF9}"/>
                  </a:ext>
                </a:extLst>
              </p:cNvPr>
              <p:cNvSpPr/>
              <p:nvPr/>
            </p:nvSpPr>
            <p:spPr>
              <a:xfrm>
                <a:off x="8014952" y="5408074"/>
                <a:ext cx="211030" cy="471320"/>
              </a:xfrm>
              <a:custGeom>
                <a:avLst/>
                <a:gdLst>
                  <a:gd name="connsiteX0" fmla="*/ 22104 w 36471"/>
                  <a:gd name="connsiteY0" fmla="*/ 71867 h 71942"/>
                  <a:gd name="connsiteX1" fmla="*/ 25657 w 36471"/>
                  <a:gd name="connsiteY1" fmla="*/ 68438 h 71942"/>
                  <a:gd name="connsiteX2" fmla="*/ 23723 w 36471"/>
                  <a:gd name="connsiteY2" fmla="*/ 63552 h 71942"/>
                  <a:gd name="connsiteX3" fmla="*/ 28305 w 36471"/>
                  <a:gd name="connsiteY3" fmla="*/ 61818 h 71942"/>
                  <a:gd name="connsiteX4" fmla="*/ 31448 w 36471"/>
                  <a:gd name="connsiteY4" fmla="*/ 58037 h 71942"/>
                  <a:gd name="connsiteX5" fmla="*/ 32201 w 36471"/>
                  <a:gd name="connsiteY5" fmla="*/ 53122 h 71942"/>
                  <a:gd name="connsiteX6" fmla="*/ 36258 w 36471"/>
                  <a:gd name="connsiteY6" fmla="*/ 50198 h 71942"/>
                  <a:gd name="connsiteX7" fmla="*/ 35306 w 36471"/>
                  <a:gd name="connsiteY7" fmla="*/ 45169 h 71942"/>
                  <a:gd name="connsiteX8" fmla="*/ 32239 w 36471"/>
                  <a:gd name="connsiteY8" fmla="*/ 40997 h 71942"/>
                  <a:gd name="connsiteX9" fmla="*/ 28486 w 36471"/>
                  <a:gd name="connsiteY9" fmla="*/ 37596 h 71942"/>
                  <a:gd name="connsiteX10" fmla="*/ 24990 w 36471"/>
                  <a:gd name="connsiteY10" fmla="*/ 33958 h 71942"/>
                  <a:gd name="connsiteX11" fmla="*/ 25028 w 36471"/>
                  <a:gd name="connsiteY11" fmla="*/ 29148 h 71942"/>
                  <a:gd name="connsiteX12" fmla="*/ 24047 w 36471"/>
                  <a:gd name="connsiteY12" fmla="*/ 23747 h 71942"/>
                  <a:gd name="connsiteX13" fmla="*/ 24381 w 36471"/>
                  <a:gd name="connsiteY13" fmla="*/ 18813 h 71942"/>
                  <a:gd name="connsiteX14" fmla="*/ 23847 w 36471"/>
                  <a:gd name="connsiteY14" fmla="*/ 13708 h 71942"/>
                  <a:gd name="connsiteX15" fmla="*/ 21485 w 36471"/>
                  <a:gd name="connsiteY15" fmla="*/ 9193 h 71942"/>
                  <a:gd name="connsiteX16" fmla="*/ 16989 w 36471"/>
                  <a:gd name="connsiteY16" fmla="*/ 7402 h 71942"/>
                  <a:gd name="connsiteX17" fmla="*/ 13865 w 36471"/>
                  <a:gd name="connsiteY17" fmla="*/ 2944 h 71942"/>
                  <a:gd name="connsiteX18" fmla="*/ 8845 w 36471"/>
                  <a:gd name="connsiteY18" fmla="*/ 4268 h 71942"/>
                  <a:gd name="connsiteX19" fmla="*/ 6226 w 36471"/>
                  <a:gd name="connsiteY19" fmla="*/ -75 h 71942"/>
                  <a:gd name="connsiteX20" fmla="*/ 2283 w 36471"/>
                  <a:gd name="connsiteY20" fmla="*/ 5411 h 71942"/>
                  <a:gd name="connsiteX21" fmla="*/ -213 w 36471"/>
                  <a:gd name="connsiteY21" fmla="*/ 9945 h 71942"/>
                  <a:gd name="connsiteX22" fmla="*/ 635 w 36471"/>
                  <a:gd name="connsiteY22" fmla="*/ 14794 h 71942"/>
                  <a:gd name="connsiteX23" fmla="*/ 3893 w 36471"/>
                  <a:gd name="connsiteY23" fmla="*/ 19432 h 71942"/>
                  <a:gd name="connsiteX24" fmla="*/ 5407 w 36471"/>
                  <a:gd name="connsiteY24" fmla="*/ 24300 h 71942"/>
                  <a:gd name="connsiteX25" fmla="*/ 3626 w 36471"/>
                  <a:gd name="connsiteY25" fmla="*/ 29167 h 71942"/>
                  <a:gd name="connsiteX26" fmla="*/ 4664 w 36471"/>
                  <a:gd name="connsiteY26" fmla="*/ 34787 h 71942"/>
                  <a:gd name="connsiteX27" fmla="*/ 4759 w 36471"/>
                  <a:gd name="connsiteY27" fmla="*/ 39597 h 71942"/>
                  <a:gd name="connsiteX28" fmla="*/ 3378 w 36471"/>
                  <a:gd name="connsiteY28" fmla="*/ 44721 h 71942"/>
                  <a:gd name="connsiteX29" fmla="*/ 3902 w 36471"/>
                  <a:gd name="connsiteY29" fmla="*/ 50065 h 71942"/>
                  <a:gd name="connsiteX30" fmla="*/ 6512 w 36471"/>
                  <a:gd name="connsiteY30" fmla="*/ 55046 h 71942"/>
                  <a:gd name="connsiteX31" fmla="*/ 10446 w 36471"/>
                  <a:gd name="connsiteY31" fmla="*/ 60352 h 71942"/>
                  <a:gd name="connsiteX32" fmla="*/ 14941 w 36471"/>
                  <a:gd name="connsiteY32" fmla="*/ 62723 h 71942"/>
                  <a:gd name="connsiteX33" fmla="*/ 17989 w 36471"/>
                  <a:gd name="connsiteY33" fmla="*/ 66400 h 71942"/>
                  <a:gd name="connsiteX34" fmla="*/ 19828 w 36471"/>
                  <a:gd name="connsiteY34" fmla="*/ 70972 h 7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6471" h="71942">
                    <a:moveTo>
                      <a:pt x="22104" y="71867"/>
                    </a:moveTo>
                    <a:lnTo>
                      <a:pt x="25657" y="68438"/>
                    </a:lnTo>
                    <a:lnTo>
                      <a:pt x="23723" y="63552"/>
                    </a:lnTo>
                    <a:lnTo>
                      <a:pt x="28305" y="61818"/>
                    </a:lnTo>
                    <a:lnTo>
                      <a:pt x="31448" y="58037"/>
                    </a:lnTo>
                    <a:lnTo>
                      <a:pt x="32201" y="53122"/>
                    </a:lnTo>
                    <a:lnTo>
                      <a:pt x="36258" y="50198"/>
                    </a:lnTo>
                    <a:lnTo>
                      <a:pt x="35306" y="45169"/>
                    </a:lnTo>
                    <a:lnTo>
                      <a:pt x="32239" y="40997"/>
                    </a:lnTo>
                    <a:lnTo>
                      <a:pt x="28486" y="37596"/>
                    </a:lnTo>
                    <a:lnTo>
                      <a:pt x="24990" y="33958"/>
                    </a:lnTo>
                    <a:lnTo>
                      <a:pt x="25028" y="29148"/>
                    </a:lnTo>
                    <a:lnTo>
                      <a:pt x="24047" y="23747"/>
                    </a:lnTo>
                    <a:lnTo>
                      <a:pt x="24381" y="18813"/>
                    </a:lnTo>
                    <a:lnTo>
                      <a:pt x="23847" y="13708"/>
                    </a:lnTo>
                    <a:lnTo>
                      <a:pt x="21485" y="9193"/>
                    </a:lnTo>
                    <a:lnTo>
                      <a:pt x="16989" y="7402"/>
                    </a:lnTo>
                    <a:lnTo>
                      <a:pt x="13865" y="2944"/>
                    </a:lnTo>
                    <a:lnTo>
                      <a:pt x="8845" y="4268"/>
                    </a:lnTo>
                    <a:lnTo>
                      <a:pt x="6226" y="-75"/>
                    </a:lnTo>
                    <a:lnTo>
                      <a:pt x="2283" y="5411"/>
                    </a:lnTo>
                    <a:lnTo>
                      <a:pt x="-213" y="9945"/>
                    </a:lnTo>
                    <a:lnTo>
                      <a:pt x="635" y="14794"/>
                    </a:lnTo>
                    <a:lnTo>
                      <a:pt x="3893" y="19432"/>
                    </a:lnTo>
                    <a:lnTo>
                      <a:pt x="5407" y="24300"/>
                    </a:lnTo>
                    <a:lnTo>
                      <a:pt x="3626" y="29167"/>
                    </a:lnTo>
                    <a:lnTo>
                      <a:pt x="4664" y="34787"/>
                    </a:lnTo>
                    <a:lnTo>
                      <a:pt x="4759" y="39597"/>
                    </a:lnTo>
                    <a:lnTo>
                      <a:pt x="3378" y="44721"/>
                    </a:lnTo>
                    <a:lnTo>
                      <a:pt x="3902" y="50065"/>
                    </a:lnTo>
                    <a:lnTo>
                      <a:pt x="6512" y="55046"/>
                    </a:lnTo>
                    <a:lnTo>
                      <a:pt x="10446" y="60352"/>
                    </a:lnTo>
                    <a:lnTo>
                      <a:pt x="14941" y="62723"/>
                    </a:lnTo>
                    <a:lnTo>
                      <a:pt x="17989" y="66400"/>
                    </a:lnTo>
                    <a:lnTo>
                      <a:pt x="19828" y="70972"/>
                    </a:lnTo>
                    <a:close/>
                  </a:path>
                </a:pathLst>
              </a:custGeom>
              <a:solidFill>
                <a:srgbClr val="E0E0E0"/>
              </a:solidFill>
              <a:ln w="3175" cap="flat">
                <a:solidFill>
                  <a:srgbClr val="FFFFFF"/>
                </a:solidFill>
                <a:prstDash val="solid"/>
                <a:miter/>
              </a:ln>
            </p:spPr>
            <p:txBody>
              <a:bodyPr rtlCol="0" anchor="ctr"/>
              <a:lstStyle/>
              <a:p>
                <a:endParaRPr lang="en-GB"/>
              </a:p>
            </p:txBody>
          </p:sp>
          <p:sp>
            <p:nvSpPr>
              <p:cNvPr id="230" name="Freeform: Shape 229">
                <a:extLst>
                  <a:ext uri="{FF2B5EF4-FFF2-40B4-BE49-F238E27FC236}">
                    <a16:creationId xmlns:a16="http://schemas.microsoft.com/office/drawing/2014/main" id="{6CD94724-0023-A394-3F8B-C18E364C4940}"/>
                  </a:ext>
                </a:extLst>
              </p:cNvPr>
              <p:cNvSpPr/>
              <p:nvPr/>
            </p:nvSpPr>
            <p:spPr>
              <a:xfrm>
                <a:off x="6650672" y="3113481"/>
                <a:ext cx="736203" cy="470259"/>
              </a:xfrm>
              <a:custGeom>
                <a:avLst/>
                <a:gdLst>
                  <a:gd name="connsiteX0" fmla="*/ 8750 w 127234"/>
                  <a:gd name="connsiteY0" fmla="*/ 24109 h 71780"/>
                  <a:gd name="connsiteX1" fmla="*/ 12769 w 127234"/>
                  <a:gd name="connsiteY1" fmla="*/ 21347 h 71780"/>
                  <a:gd name="connsiteX2" fmla="*/ 8340 w 127234"/>
                  <a:gd name="connsiteY2" fmla="*/ 19270 h 71780"/>
                  <a:gd name="connsiteX3" fmla="*/ 8750 w 127234"/>
                  <a:gd name="connsiteY3" fmla="*/ 24109 h 71780"/>
                  <a:gd name="connsiteX4" fmla="*/ 6826 w 127234"/>
                  <a:gd name="connsiteY4" fmla="*/ 26090 h 71780"/>
                  <a:gd name="connsiteX5" fmla="*/ 6616 w 127234"/>
                  <a:gd name="connsiteY5" fmla="*/ 20775 h 71780"/>
                  <a:gd name="connsiteX6" fmla="*/ 11874 w 127234"/>
                  <a:gd name="connsiteY6" fmla="*/ 17318 h 71780"/>
                  <a:gd name="connsiteX7" fmla="*/ 16827 w 127234"/>
                  <a:gd name="connsiteY7" fmla="*/ 15803 h 71780"/>
                  <a:gd name="connsiteX8" fmla="*/ 23199 w 127234"/>
                  <a:gd name="connsiteY8" fmla="*/ 15651 h 71780"/>
                  <a:gd name="connsiteX9" fmla="*/ 28324 w 127234"/>
                  <a:gd name="connsiteY9" fmla="*/ 14279 h 71780"/>
                  <a:gd name="connsiteX10" fmla="*/ 34486 w 127234"/>
                  <a:gd name="connsiteY10" fmla="*/ 15803 h 71780"/>
                  <a:gd name="connsiteX11" fmla="*/ 39249 w 127234"/>
                  <a:gd name="connsiteY11" fmla="*/ 14136 h 71780"/>
                  <a:gd name="connsiteX12" fmla="*/ 40840 w 127234"/>
                  <a:gd name="connsiteY12" fmla="*/ 8221 h 71780"/>
                  <a:gd name="connsiteX13" fmla="*/ 38944 w 127234"/>
                  <a:gd name="connsiteY13" fmla="*/ 3735 h 71780"/>
                  <a:gd name="connsiteX14" fmla="*/ 42659 w 127234"/>
                  <a:gd name="connsiteY14" fmla="*/ -75 h 71780"/>
                  <a:gd name="connsiteX15" fmla="*/ 37725 w 127234"/>
                  <a:gd name="connsiteY15" fmla="*/ 1963 h 71780"/>
                  <a:gd name="connsiteX16" fmla="*/ 31639 w 127234"/>
                  <a:gd name="connsiteY16" fmla="*/ 3459 h 71780"/>
                  <a:gd name="connsiteX17" fmla="*/ 27190 w 127234"/>
                  <a:gd name="connsiteY17" fmla="*/ 7383 h 71780"/>
                  <a:gd name="connsiteX18" fmla="*/ 24228 w 127234"/>
                  <a:gd name="connsiteY18" fmla="*/ 11231 h 71780"/>
                  <a:gd name="connsiteX19" fmla="*/ 19446 w 127234"/>
                  <a:gd name="connsiteY19" fmla="*/ 13422 h 71780"/>
                  <a:gd name="connsiteX20" fmla="*/ 13836 w 127234"/>
                  <a:gd name="connsiteY20" fmla="*/ 13184 h 71780"/>
                  <a:gd name="connsiteX21" fmla="*/ 7721 w 127234"/>
                  <a:gd name="connsiteY21" fmla="*/ 13851 h 71780"/>
                  <a:gd name="connsiteX22" fmla="*/ 4025 w 127234"/>
                  <a:gd name="connsiteY22" fmla="*/ 17213 h 71780"/>
                  <a:gd name="connsiteX23" fmla="*/ 1225 w 127234"/>
                  <a:gd name="connsiteY23" fmla="*/ 21528 h 71780"/>
                  <a:gd name="connsiteX24" fmla="*/ 5092 w 127234"/>
                  <a:gd name="connsiteY24" fmla="*/ 24357 h 71780"/>
                  <a:gd name="connsiteX25" fmla="*/ 23904 w 127234"/>
                  <a:gd name="connsiteY25" fmla="*/ 66152 h 71780"/>
                  <a:gd name="connsiteX26" fmla="*/ 28552 w 127234"/>
                  <a:gd name="connsiteY26" fmla="*/ 63523 h 71780"/>
                  <a:gd name="connsiteX27" fmla="*/ 26238 w 127234"/>
                  <a:gd name="connsiteY27" fmla="*/ 58885 h 71780"/>
                  <a:gd name="connsiteX28" fmla="*/ 29962 w 127234"/>
                  <a:gd name="connsiteY28" fmla="*/ 55751 h 71780"/>
                  <a:gd name="connsiteX29" fmla="*/ 27981 w 127234"/>
                  <a:gd name="connsiteY29" fmla="*/ 50388 h 71780"/>
                  <a:gd name="connsiteX30" fmla="*/ 31952 w 127234"/>
                  <a:gd name="connsiteY30" fmla="*/ 47502 h 71780"/>
                  <a:gd name="connsiteX31" fmla="*/ 27018 w 127234"/>
                  <a:gd name="connsiteY31" fmla="*/ 46074 h 71780"/>
                  <a:gd name="connsiteX32" fmla="*/ 32991 w 127234"/>
                  <a:gd name="connsiteY32" fmla="*/ 45997 h 71780"/>
                  <a:gd name="connsiteX33" fmla="*/ 35372 w 127234"/>
                  <a:gd name="connsiteY33" fmla="*/ 41711 h 71780"/>
                  <a:gd name="connsiteX34" fmla="*/ 37792 w 127234"/>
                  <a:gd name="connsiteY34" fmla="*/ 36434 h 71780"/>
                  <a:gd name="connsiteX35" fmla="*/ 41516 w 127234"/>
                  <a:gd name="connsiteY35" fmla="*/ 32491 h 71780"/>
                  <a:gd name="connsiteX36" fmla="*/ 46068 w 127234"/>
                  <a:gd name="connsiteY36" fmla="*/ 35958 h 71780"/>
                  <a:gd name="connsiteX37" fmla="*/ 49669 w 127234"/>
                  <a:gd name="connsiteY37" fmla="*/ 31415 h 71780"/>
                  <a:gd name="connsiteX38" fmla="*/ 47221 w 127234"/>
                  <a:gd name="connsiteY38" fmla="*/ 27052 h 71780"/>
                  <a:gd name="connsiteX39" fmla="*/ 42125 w 127234"/>
                  <a:gd name="connsiteY39" fmla="*/ 27605 h 71780"/>
                  <a:gd name="connsiteX40" fmla="*/ 37173 w 127234"/>
                  <a:gd name="connsiteY40" fmla="*/ 26900 h 71780"/>
                  <a:gd name="connsiteX41" fmla="*/ 32629 w 127234"/>
                  <a:gd name="connsiteY41" fmla="*/ 24414 h 71780"/>
                  <a:gd name="connsiteX42" fmla="*/ 38696 w 127234"/>
                  <a:gd name="connsiteY42" fmla="*/ 23242 h 71780"/>
                  <a:gd name="connsiteX43" fmla="*/ 37258 w 127234"/>
                  <a:gd name="connsiteY43" fmla="*/ 18089 h 71780"/>
                  <a:gd name="connsiteX44" fmla="*/ 32286 w 127234"/>
                  <a:gd name="connsiteY44" fmla="*/ 14908 h 71780"/>
                  <a:gd name="connsiteX45" fmla="*/ 26762 w 127234"/>
                  <a:gd name="connsiteY45" fmla="*/ 15822 h 71780"/>
                  <a:gd name="connsiteX46" fmla="*/ 20837 w 127234"/>
                  <a:gd name="connsiteY46" fmla="*/ 16508 h 71780"/>
                  <a:gd name="connsiteX47" fmla="*/ 17894 w 127234"/>
                  <a:gd name="connsiteY47" fmla="*/ 21042 h 71780"/>
                  <a:gd name="connsiteX48" fmla="*/ 20342 w 127234"/>
                  <a:gd name="connsiteY48" fmla="*/ 26252 h 71780"/>
                  <a:gd name="connsiteX49" fmla="*/ 17075 w 127234"/>
                  <a:gd name="connsiteY49" fmla="*/ 22166 h 71780"/>
                  <a:gd name="connsiteX50" fmla="*/ 11941 w 127234"/>
                  <a:gd name="connsiteY50" fmla="*/ 23214 h 71780"/>
                  <a:gd name="connsiteX51" fmla="*/ 10750 w 127234"/>
                  <a:gd name="connsiteY51" fmla="*/ 28090 h 71780"/>
                  <a:gd name="connsiteX52" fmla="*/ 5216 w 127234"/>
                  <a:gd name="connsiteY52" fmla="*/ 26443 h 71780"/>
                  <a:gd name="connsiteX53" fmla="*/ 1187 w 127234"/>
                  <a:gd name="connsiteY53" fmla="*/ 23271 h 71780"/>
                  <a:gd name="connsiteX54" fmla="*/ -213 w 127234"/>
                  <a:gd name="connsiteY54" fmla="*/ 28729 h 71780"/>
                  <a:gd name="connsiteX55" fmla="*/ 149 w 127234"/>
                  <a:gd name="connsiteY55" fmla="*/ 33510 h 71780"/>
                  <a:gd name="connsiteX56" fmla="*/ 149 w 127234"/>
                  <a:gd name="connsiteY56" fmla="*/ 39111 h 71780"/>
                  <a:gd name="connsiteX57" fmla="*/ 5102 w 127234"/>
                  <a:gd name="connsiteY57" fmla="*/ 41168 h 71780"/>
                  <a:gd name="connsiteX58" fmla="*/ 539 w 127234"/>
                  <a:gd name="connsiteY58" fmla="*/ 39178 h 71780"/>
                  <a:gd name="connsiteX59" fmla="*/ 1578 w 127234"/>
                  <a:gd name="connsiteY59" fmla="*/ 43892 h 71780"/>
                  <a:gd name="connsiteX60" fmla="*/ 111 w 127234"/>
                  <a:gd name="connsiteY60" fmla="*/ 49055 h 71780"/>
                  <a:gd name="connsiteX61" fmla="*/ 6673 w 127234"/>
                  <a:gd name="connsiteY61" fmla="*/ 51055 h 71780"/>
                  <a:gd name="connsiteX62" fmla="*/ 11045 w 127234"/>
                  <a:gd name="connsiteY62" fmla="*/ 54103 h 71780"/>
                  <a:gd name="connsiteX63" fmla="*/ 10950 w 127234"/>
                  <a:gd name="connsiteY63" fmla="*/ 59685 h 71780"/>
                  <a:gd name="connsiteX64" fmla="*/ 14541 w 127234"/>
                  <a:gd name="connsiteY64" fmla="*/ 63704 h 71780"/>
                  <a:gd name="connsiteX65" fmla="*/ 20408 w 127234"/>
                  <a:gd name="connsiteY65" fmla="*/ 64533 h 71780"/>
                  <a:gd name="connsiteX66" fmla="*/ 45421 w 127234"/>
                  <a:gd name="connsiteY66" fmla="*/ 44388 h 71780"/>
                  <a:gd name="connsiteX67" fmla="*/ 43964 w 127234"/>
                  <a:gd name="connsiteY67" fmla="*/ 39082 h 71780"/>
                  <a:gd name="connsiteX68" fmla="*/ 44135 w 127234"/>
                  <a:gd name="connsiteY68" fmla="*/ 44283 h 71780"/>
                  <a:gd name="connsiteX69" fmla="*/ 35487 w 127234"/>
                  <a:gd name="connsiteY69" fmla="*/ 64952 h 71780"/>
                  <a:gd name="connsiteX70" fmla="*/ 32591 w 127234"/>
                  <a:gd name="connsiteY70" fmla="*/ 60466 h 71780"/>
                  <a:gd name="connsiteX71" fmla="*/ 35630 w 127234"/>
                  <a:gd name="connsiteY71" fmla="*/ 64762 h 71780"/>
                  <a:gd name="connsiteX72" fmla="*/ 44649 w 127234"/>
                  <a:gd name="connsiteY72" fmla="*/ 60952 h 71780"/>
                  <a:gd name="connsiteX73" fmla="*/ 49203 w 127234"/>
                  <a:gd name="connsiteY73" fmla="*/ 59104 h 71780"/>
                  <a:gd name="connsiteX74" fmla="*/ 49136 w 127234"/>
                  <a:gd name="connsiteY74" fmla="*/ 53484 h 71780"/>
                  <a:gd name="connsiteX75" fmla="*/ 44535 w 127234"/>
                  <a:gd name="connsiteY75" fmla="*/ 51560 h 71780"/>
                  <a:gd name="connsiteX76" fmla="*/ 40325 w 127234"/>
                  <a:gd name="connsiteY76" fmla="*/ 47636 h 71780"/>
                  <a:gd name="connsiteX77" fmla="*/ 35267 w 127234"/>
                  <a:gd name="connsiteY77" fmla="*/ 49055 h 71780"/>
                  <a:gd name="connsiteX78" fmla="*/ 30467 w 127234"/>
                  <a:gd name="connsiteY78" fmla="*/ 49541 h 71780"/>
                  <a:gd name="connsiteX79" fmla="*/ 33077 w 127234"/>
                  <a:gd name="connsiteY79" fmla="*/ 54694 h 71780"/>
                  <a:gd name="connsiteX80" fmla="*/ 37106 w 127234"/>
                  <a:gd name="connsiteY80" fmla="*/ 57285 h 71780"/>
                  <a:gd name="connsiteX81" fmla="*/ 41164 w 127234"/>
                  <a:gd name="connsiteY81" fmla="*/ 60333 h 71780"/>
                  <a:gd name="connsiteX82" fmla="*/ 43430 w 127234"/>
                  <a:gd name="connsiteY82" fmla="*/ 65771 h 71780"/>
                  <a:gd name="connsiteX83" fmla="*/ 39211 w 127234"/>
                  <a:gd name="connsiteY83" fmla="*/ 62238 h 71780"/>
                  <a:gd name="connsiteX84" fmla="*/ 43430 w 127234"/>
                  <a:gd name="connsiteY84" fmla="*/ 65771 h 71780"/>
                  <a:gd name="connsiteX85" fmla="*/ 48279 w 127234"/>
                  <a:gd name="connsiteY85" fmla="*/ 67914 h 71780"/>
                  <a:gd name="connsiteX86" fmla="*/ 50555 w 127234"/>
                  <a:gd name="connsiteY86" fmla="*/ 63123 h 71780"/>
                  <a:gd name="connsiteX87" fmla="*/ 52469 w 127234"/>
                  <a:gd name="connsiteY87" fmla="*/ 58256 h 71780"/>
                  <a:gd name="connsiteX88" fmla="*/ 49403 w 127234"/>
                  <a:gd name="connsiteY88" fmla="*/ 61942 h 71780"/>
                  <a:gd name="connsiteX89" fmla="*/ 48040 w 127234"/>
                  <a:gd name="connsiteY89" fmla="*/ 67133 h 71780"/>
                  <a:gd name="connsiteX90" fmla="*/ 72596 w 127234"/>
                  <a:gd name="connsiteY90" fmla="*/ 62409 h 71780"/>
                  <a:gd name="connsiteX91" fmla="*/ 72910 w 127234"/>
                  <a:gd name="connsiteY91" fmla="*/ 57589 h 71780"/>
                  <a:gd name="connsiteX92" fmla="*/ 77492 w 127234"/>
                  <a:gd name="connsiteY92" fmla="*/ 56256 h 71780"/>
                  <a:gd name="connsiteX93" fmla="*/ 74625 w 127234"/>
                  <a:gd name="connsiteY93" fmla="*/ 51951 h 71780"/>
                  <a:gd name="connsiteX94" fmla="*/ 77282 w 127234"/>
                  <a:gd name="connsiteY94" fmla="*/ 47817 h 71780"/>
                  <a:gd name="connsiteX95" fmla="*/ 81663 w 127234"/>
                  <a:gd name="connsiteY95" fmla="*/ 45340 h 71780"/>
                  <a:gd name="connsiteX96" fmla="*/ 79082 w 127234"/>
                  <a:gd name="connsiteY96" fmla="*/ 40921 h 71780"/>
                  <a:gd name="connsiteX97" fmla="*/ 76377 w 127234"/>
                  <a:gd name="connsiteY97" fmla="*/ 36853 h 71780"/>
                  <a:gd name="connsiteX98" fmla="*/ 70653 w 127234"/>
                  <a:gd name="connsiteY98" fmla="*/ 37806 h 71780"/>
                  <a:gd name="connsiteX99" fmla="*/ 71395 w 127234"/>
                  <a:gd name="connsiteY99" fmla="*/ 43902 h 71780"/>
                  <a:gd name="connsiteX100" fmla="*/ 66938 w 127234"/>
                  <a:gd name="connsiteY100" fmla="*/ 46607 h 71780"/>
                  <a:gd name="connsiteX101" fmla="*/ 64357 w 127234"/>
                  <a:gd name="connsiteY101" fmla="*/ 41930 h 71780"/>
                  <a:gd name="connsiteX102" fmla="*/ 58632 w 127234"/>
                  <a:gd name="connsiteY102" fmla="*/ 39835 h 71780"/>
                  <a:gd name="connsiteX103" fmla="*/ 57518 w 127234"/>
                  <a:gd name="connsiteY103" fmla="*/ 44664 h 71780"/>
                  <a:gd name="connsiteX104" fmla="*/ 51232 w 127234"/>
                  <a:gd name="connsiteY104" fmla="*/ 44721 h 71780"/>
                  <a:gd name="connsiteX105" fmla="*/ 55213 w 127234"/>
                  <a:gd name="connsiteY105" fmla="*/ 48436 h 71780"/>
                  <a:gd name="connsiteX106" fmla="*/ 55556 w 127234"/>
                  <a:gd name="connsiteY106" fmla="*/ 53313 h 71780"/>
                  <a:gd name="connsiteX107" fmla="*/ 58489 w 127234"/>
                  <a:gd name="connsiteY107" fmla="*/ 57218 h 71780"/>
                  <a:gd name="connsiteX108" fmla="*/ 63890 w 127234"/>
                  <a:gd name="connsiteY108" fmla="*/ 57275 h 71780"/>
                  <a:gd name="connsiteX109" fmla="*/ 67976 w 127234"/>
                  <a:gd name="connsiteY109" fmla="*/ 59923 h 71780"/>
                  <a:gd name="connsiteX110" fmla="*/ 72596 w 127234"/>
                  <a:gd name="connsiteY110" fmla="*/ 62409 h 71780"/>
                  <a:gd name="connsiteX111" fmla="*/ 62480 w 127234"/>
                  <a:gd name="connsiteY111" fmla="*/ 70496 h 71780"/>
                  <a:gd name="connsiteX112" fmla="*/ 68586 w 127234"/>
                  <a:gd name="connsiteY112" fmla="*/ 69781 h 71780"/>
                  <a:gd name="connsiteX113" fmla="*/ 67300 w 127234"/>
                  <a:gd name="connsiteY113" fmla="*/ 65152 h 71780"/>
                  <a:gd name="connsiteX114" fmla="*/ 62471 w 127234"/>
                  <a:gd name="connsiteY114" fmla="*/ 65152 h 71780"/>
                  <a:gd name="connsiteX115" fmla="*/ 58422 w 127234"/>
                  <a:gd name="connsiteY115" fmla="*/ 62561 h 71780"/>
                  <a:gd name="connsiteX116" fmla="*/ 55098 w 127234"/>
                  <a:gd name="connsiteY116" fmla="*/ 66171 h 71780"/>
                  <a:gd name="connsiteX117" fmla="*/ 59385 w 127234"/>
                  <a:gd name="connsiteY117" fmla="*/ 68791 h 71780"/>
                  <a:gd name="connsiteX118" fmla="*/ 74349 w 127234"/>
                  <a:gd name="connsiteY118" fmla="*/ 64295 h 71780"/>
                  <a:gd name="connsiteX119" fmla="*/ 79464 w 127234"/>
                  <a:gd name="connsiteY119" fmla="*/ 62447 h 71780"/>
                  <a:gd name="connsiteX120" fmla="*/ 73806 w 127234"/>
                  <a:gd name="connsiteY120" fmla="*/ 62533 h 71780"/>
                  <a:gd name="connsiteX121" fmla="*/ 71777 w 127234"/>
                  <a:gd name="connsiteY121" fmla="*/ 71705 h 71780"/>
                  <a:gd name="connsiteX122" fmla="*/ 73387 w 127234"/>
                  <a:gd name="connsiteY122" fmla="*/ 66419 h 71780"/>
                  <a:gd name="connsiteX123" fmla="*/ 69710 w 127234"/>
                  <a:gd name="connsiteY123" fmla="*/ 63342 h 71780"/>
                  <a:gd name="connsiteX124" fmla="*/ 69881 w 127234"/>
                  <a:gd name="connsiteY124" fmla="*/ 68753 h 71780"/>
                  <a:gd name="connsiteX125" fmla="*/ 127022 w 127234"/>
                  <a:gd name="connsiteY125" fmla="*/ 61847 h 71780"/>
                  <a:gd name="connsiteX126" fmla="*/ 124993 w 127234"/>
                  <a:gd name="connsiteY126" fmla="*/ 57170 h 71780"/>
                  <a:gd name="connsiteX127" fmla="*/ 119954 w 127234"/>
                  <a:gd name="connsiteY127" fmla="*/ 56561 h 71780"/>
                  <a:gd name="connsiteX128" fmla="*/ 123583 w 127234"/>
                  <a:gd name="connsiteY128" fmla="*/ 60856 h 7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27234" h="71780">
                    <a:moveTo>
                      <a:pt x="8750" y="24109"/>
                    </a:moveTo>
                    <a:lnTo>
                      <a:pt x="12769" y="21347"/>
                    </a:lnTo>
                    <a:lnTo>
                      <a:pt x="8340" y="19270"/>
                    </a:lnTo>
                    <a:lnTo>
                      <a:pt x="8750" y="24109"/>
                    </a:lnTo>
                    <a:close/>
                    <a:moveTo>
                      <a:pt x="6826" y="26090"/>
                    </a:moveTo>
                    <a:lnTo>
                      <a:pt x="6616" y="20775"/>
                    </a:lnTo>
                    <a:lnTo>
                      <a:pt x="11874" y="17318"/>
                    </a:lnTo>
                    <a:lnTo>
                      <a:pt x="16827" y="15803"/>
                    </a:lnTo>
                    <a:lnTo>
                      <a:pt x="23199" y="15651"/>
                    </a:lnTo>
                    <a:lnTo>
                      <a:pt x="28324" y="14279"/>
                    </a:lnTo>
                    <a:lnTo>
                      <a:pt x="34486" y="15803"/>
                    </a:lnTo>
                    <a:lnTo>
                      <a:pt x="39249" y="14136"/>
                    </a:lnTo>
                    <a:lnTo>
                      <a:pt x="40840" y="8221"/>
                    </a:lnTo>
                    <a:lnTo>
                      <a:pt x="38944" y="3735"/>
                    </a:lnTo>
                    <a:lnTo>
                      <a:pt x="42659" y="-75"/>
                    </a:lnTo>
                    <a:lnTo>
                      <a:pt x="37725" y="1963"/>
                    </a:lnTo>
                    <a:lnTo>
                      <a:pt x="31639" y="3459"/>
                    </a:lnTo>
                    <a:lnTo>
                      <a:pt x="27190" y="7383"/>
                    </a:lnTo>
                    <a:lnTo>
                      <a:pt x="24228" y="11231"/>
                    </a:lnTo>
                    <a:lnTo>
                      <a:pt x="19446" y="13422"/>
                    </a:lnTo>
                    <a:lnTo>
                      <a:pt x="13836" y="13184"/>
                    </a:lnTo>
                    <a:lnTo>
                      <a:pt x="7721" y="13851"/>
                    </a:lnTo>
                    <a:lnTo>
                      <a:pt x="4025" y="17213"/>
                    </a:lnTo>
                    <a:lnTo>
                      <a:pt x="1225" y="21528"/>
                    </a:lnTo>
                    <a:lnTo>
                      <a:pt x="5092" y="24357"/>
                    </a:lnTo>
                    <a:close/>
                    <a:moveTo>
                      <a:pt x="23904" y="66152"/>
                    </a:moveTo>
                    <a:lnTo>
                      <a:pt x="28552" y="63523"/>
                    </a:lnTo>
                    <a:lnTo>
                      <a:pt x="26238" y="58885"/>
                    </a:lnTo>
                    <a:lnTo>
                      <a:pt x="29962" y="55751"/>
                    </a:lnTo>
                    <a:lnTo>
                      <a:pt x="27981" y="50388"/>
                    </a:lnTo>
                    <a:lnTo>
                      <a:pt x="31952" y="47502"/>
                    </a:lnTo>
                    <a:lnTo>
                      <a:pt x="27018" y="46074"/>
                    </a:lnTo>
                    <a:lnTo>
                      <a:pt x="32991" y="45997"/>
                    </a:lnTo>
                    <a:lnTo>
                      <a:pt x="35372" y="41711"/>
                    </a:lnTo>
                    <a:lnTo>
                      <a:pt x="37792" y="36434"/>
                    </a:lnTo>
                    <a:lnTo>
                      <a:pt x="41516" y="32491"/>
                    </a:lnTo>
                    <a:lnTo>
                      <a:pt x="46068" y="35958"/>
                    </a:lnTo>
                    <a:lnTo>
                      <a:pt x="49669" y="31415"/>
                    </a:lnTo>
                    <a:lnTo>
                      <a:pt x="47221" y="27052"/>
                    </a:lnTo>
                    <a:lnTo>
                      <a:pt x="42125" y="27605"/>
                    </a:lnTo>
                    <a:lnTo>
                      <a:pt x="37173" y="26900"/>
                    </a:lnTo>
                    <a:lnTo>
                      <a:pt x="32629" y="24414"/>
                    </a:lnTo>
                    <a:lnTo>
                      <a:pt x="38696" y="23242"/>
                    </a:lnTo>
                    <a:lnTo>
                      <a:pt x="37258" y="18089"/>
                    </a:lnTo>
                    <a:lnTo>
                      <a:pt x="32286" y="14908"/>
                    </a:lnTo>
                    <a:lnTo>
                      <a:pt x="26762" y="15822"/>
                    </a:lnTo>
                    <a:lnTo>
                      <a:pt x="20837" y="16508"/>
                    </a:lnTo>
                    <a:lnTo>
                      <a:pt x="17894" y="21042"/>
                    </a:lnTo>
                    <a:lnTo>
                      <a:pt x="20342" y="26252"/>
                    </a:lnTo>
                    <a:lnTo>
                      <a:pt x="17075" y="22166"/>
                    </a:lnTo>
                    <a:lnTo>
                      <a:pt x="11941" y="23214"/>
                    </a:lnTo>
                    <a:lnTo>
                      <a:pt x="10750" y="28090"/>
                    </a:lnTo>
                    <a:lnTo>
                      <a:pt x="5216" y="26443"/>
                    </a:lnTo>
                    <a:lnTo>
                      <a:pt x="1187" y="23271"/>
                    </a:lnTo>
                    <a:lnTo>
                      <a:pt x="-213" y="28729"/>
                    </a:lnTo>
                    <a:lnTo>
                      <a:pt x="149" y="33510"/>
                    </a:lnTo>
                    <a:lnTo>
                      <a:pt x="149" y="39111"/>
                    </a:lnTo>
                    <a:lnTo>
                      <a:pt x="5102" y="41168"/>
                    </a:lnTo>
                    <a:lnTo>
                      <a:pt x="539" y="39178"/>
                    </a:lnTo>
                    <a:lnTo>
                      <a:pt x="1578" y="43892"/>
                    </a:lnTo>
                    <a:lnTo>
                      <a:pt x="111" y="49055"/>
                    </a:lnTo>
                    <a:lnTo>
                      <a:pt x="6673" y="51055"/>
                    </a:lnTo>
                    <a:lnTo>
                      <a:pt x="11045" y="54103"/>
                    </a:lnTo>
                    <a:lnTo>
                      <a:pt x="10950" y="59685"/>
                    </a:lnTo>
                    <a:lnTo>
                      <a:pt x="14541" y="63704"/>
                    </a:lnTo>
                    <a:lnTo>
                      <a:pt x="20408" y="64533"/>
                    </a:lnTo>
                    <a:close/>
                    <a:moveTo>
                      <a:pt x="45421" y="44388"/>
                    </a:moveTo>
                    <a:lnTo>
                      <a:pt x="43964" y="39082"/>
                    </a:lnTo>
                    <a:lnTo>
                      <a:pt x="44135" y="44283"/>
                    </a:lnTo>
                    <a:close/>
                    <a:moveTo>
                      <a:pt x="35487" y="64952"/>
                    </a:moveTo>
                    <a:lnTo>
                      <a:pt x="32591" y="60466"/>
                    </a:lnTo>
                    <a:lnTo>
                      <a:pt x="35630" y="64762"/>
                    </a:lnTo>
                    <a:close/>
                    <a:moveTo>
                      <a:pt x="44649" y="60952"/>
                    </a:moveTo>
                    <a:lnTo>
                      <a:pt x="49203" y="59104"/>
                    </a:lnTo>
                    <a:lnTo>
                      <a:pt x="49136" y="53484"/>
                    </a:lnTo>
                    <a:lnTo>
                      <a:pt x="44535" y="51560"/>
                    </a:lnTo>
                    <a:lnTo>
                      <a:pt x="40325" y="47636"/>
                    </a:lnTo>
                    <a:lnTo>
                      <a:pt x="35267" y="49055"/>
                    </a:lnTo>
                    <a:lnTo>
                      <a:pt x="30467" y="49541"/>
                    </a:lnTo>
                    <a:lnTo>
                      <a:pt x="33077" y="54694"/>
                    </a:lnTo>
                    <a:lnTo>
                      <a:pt x="37106" y="57285"/>
                    </a:lnTo>
                    <a:lnTo>
                      <a:pt x="41164" y="60333"/>
                    </a:lnTo>
                    <a:close/>
                    <a:moveTo>
                      <a:pt x="43430" y="65771"/>
                    </a:moveTo>
                    <a:lnTo>
                      <a:pt x="39211" y="62238"/>
                    </a:lnTo>
                    <a:lnTo>
                      <a:pt x="43430" y="65771"/>
                    </a:lnTo>
                    <a:close/>
                    <a:moveTo>
                      <a:pt x="48279" y="67914"/>
                    </a:moveTo>
                    <a:lnTo>
                      <a:pt x="50555" y="63123"/>
                    </a:lnTo>
                    <a:lnTo>
                      <a:pt x="52469" y="58256"/>
                    </a:lnTo>
                    <a:lnTo>
                      <a:pt x="49403" y="61942"/>
                    </a:lnTo>
                    <a:lnTo>
                      <a:pt x="48040" y="67133"/>
                    </a:lnTo>
                    <a:close/>
                    <a:moveTo>
                      <a:pt x="72596" y="62409"/>
                    </a:moveTo>
                    <a:lnTo>
                      <a:pt x="72910" y="57589"/>
                    </a:lnTo>
                    <a:lnTo>
                      <a:pt x="77492" y="56256"/>
                    </a:lnTo>
                    <a:lnTo>
                      <a:pt x="74625" y="51951"/>
                    </a:lnTo>
                    <a:lnTo>
                      <a:pt x="77282" y="47817"/>
                    </a:lnTo>
                    <a:lnTo>
                      <a:pt x="81663" y="45340"/>
                    </a:lnTo>
                    <a:lnTo>
                      <a:pt x="79082" y="40921"/>
                    </a:lnTo>
                    <a:lnTo>
                      <a:pt x="76377" y="36853"/>
                    </a:lnTo>
                    <a:lnTo>
                      <a:pt x="70653" y="37806"/>
                    </a:lnTo>
                    <a:lnTo>
                      <a:pt x="71395" y="43902"/>
                    </a:lnTo>
                    <a:lnTo>
                      <a:pt x="66938" y="46607"/>
                    </a:lnTo>
                    <a:lnTo>
                      <a:pt x="64357" y="41930"/>
                    </a:lnTo>
                    <a:lnTo>
                      <a:pt x="58632" y="39835"/>
                    </a:lnTo>
                    <a:lnTo>
                      <a:pt x="57518" y="44664"/>
                    </a:lnTo>
                    <a:lnTo>
                      <a:pt x="51232" y="44721"/>
                    </a:lnTo>
                    <a:lnTo>
                      <a:pt x="55213" y="48436"/>
                    </a:lnTo>
                    <a:lnTo>
                      <a:pt x="55556" y="53313"/>
                    </a:lnTo>
                    <a:lnTo>
                      <a:pt x="58489" y="57218"/>
                    </a:lnTo>
                    <a:lnTo>
                      <a:pt x="63890" y="57275"/>
                    </a:lnTo>
                    <a:lnTo>
                      <a:pt x="67976" y="59923"/>
                    </a:lnTo>
                    <a:lnTo>
                      <a:pt x="72596" y="62409"/>
                    </a:lnTo>
                    <a:close/>
                    <a:moveTo>
                      <a:pt x="62480" y="70496"/>
                    </a:moveTo>
                    <a:lnTo>
                      <a:pt x="68586" y="69781"/>
                    </a:lnTo>
                    <a:lnTo>
                      <a:pt x="67300" y="65152"/>
                    </a:lnTo>
                    <a:lnTo>
                      <a:pt x="62471" y="65152"/>
                    </a:lnTo>
                    <a:lnTo>
                      <a:pt x="58422" y="62561"/>
                    </a:lnTo>
                    <a:lnTo>
                      <a:pt x="55098" y="66171"/>
                    </a:lnTo>
                    <a:lnTo>
                      <a:pt x="59385" y="68791"/>
                    </a:lnTo>
                    <a:close/>
                    <a:moveTo>
                      <a:pt x="74349" y="64295"/>
                    </a:moveTo>
                    <a:lnTo>
                      <a:pt x="79464" y="62447"/>
                    </a:lnTo>
                    <a:lnTo>
                      <a:pt x="73806" y="62533"/>
                    </a:lnTo>
                    <a:close/>
                    <a:moveTo>
                      <a:pt x="71777" y="71705"/>
                    </a:moveTo>
                    <a:lnTo>
                      <a:pt x="73387" y="66419"/>
                    </a:lnTo>
                    <a:lnTo>
                      <a:pt x="69710" y="63342"/>
                    </a:lnTo>
                    <a:lnTo>
                      <a:pt x="69881" y="68753"/>
                    </a:lnTo>
                    <a:close/>
                    <a:moveTo>
                      <a:pt x="127022" y="61847"/>
                    </a:moveTo>
                    <a:lnTo>
                      <a:pt x="124993" y="57170"/>
                    </a:lnTo>
                    <a:lnTo>
                      <a:pt x="119954" y="56561"/>
                    </a:lnTo>
                    <a:lnTo>
                      <a:pt x="123583" y="60856"/>
                    </a:lnTo>
                    <a:close/>
                  </a:path>
                </a:pathLst>
              </a:custGeom>
              <a:solidFill>
                <a:srgbClr val="B5E2FF"/>
              </a:solidFill>
              <a:ln w="3175" cap="flat">
                <a:solidFill>
                  <a:srgbClr val="FFFFFF"/>
                </a:solidFill>
                <a:prstDash val="solid"/>
                <a:miter/>
              </a:ln>
            </p:spPr>
            <p:txBody>
              <a:bodyPr rtlCol="0" anchor="ctr"/>
              <a:lstStyle/>
              <a:p>
                <a:endParaRPr lang="en-GB"/>
              </a:p>
            </p:txBody>
          </p:sp>
          <p:sp>
            <p:nvSpPr>
              <p:cNvPr id="231" name="Freeform: Shape 230">
                <a:extLst>
                  <a:ext uri="{FF2B5EF4-FFF2-40B4-BE49-F238E27FC236}">
                    <a16:creationId xmlns:a16="http://schemas.microsoft.com/office/drawing/2014/main" id="{39B6B767-0E89-F47D-1339-12BFE91416D7}"/>
                  </a:ext>
                </a:extLst>
              </p:cNvPr>
              <p:cNvSpPr/>
              <p:nvPr/>
            </p:nvSpPr>
            <p:spPr>
              <a:xfrm>
                <a:off x="4703121" y="3463315"/>
                <a:ext cx="471605" cy="590197"/>
              </a:xfrm>
              <a:custGeom>
                <a:avLst/>
                <a:gdLst>
                  <a:gd name="connsiteX0" fmla="*/ 10379 w 81505"/>
                  <a:gd name="connsiteY0" fmla="*/ 34101 h 90087"/>
                  <a:gd name="connsiteX1" fmla="*/ 6674 w 81505"/>
                  <a:gd name="connsiteY1" fmla="*/ 31015 h 90087"/>
                  <a:gd name="connsiteX2" fmla="*/ 10379 w 81505"/>
                  <a:gd name="connsiteY2" fmla="*/ 34101 h 90087"/>
                  <a:gd name="connsiteX3" fmla="*/ 9560 w 81505"/>
                  <a:gd name="connsiteY3" fmla="*/ 90012 h 90087"/>
                  <a:gd name="connsiteX4" fmla="*/ 16275 w 81505"/>
                  <a:gd name="connsiteY4" fmla="*/ 88288 h 90087"/>
                  <a:gd name="connsiteX5" fmla="*/ 21828 w 81505"/>
                  <a:gd name="connsiteY5" fmla="*/ 88165 h 90087"/>
                  <a:gd name="connsiteX6" fmla="*/ 26971 w 81505"/>
                  <a:gd name="connsiteY6" fmla="*/ 87660 h 90087"/>
                  <a:gd name="connsiteX7" fmla="*/ 31343 w 81505"/>
                  <a:gd name="connsiteY7" fmla="*/ 85736 h 90087"/>
                  <a:gd name="connsiteX8" fmla="*/ 36411 w 81505"/>
                  <a:gd name="connsiteY8" fmla="*/ 84193 h 90087"/>
                  <a:gd name="connsiteX9" fmla="*/ 40125 w 81505"/>
                  <a:gd name="connsiteY9" fmla="*/ 80116 h 90087"/>
                  <a:gd name="connsiteX10" fmla="*/ 46336 w 81505"/>
                  <a:gd name="connsiteY10" fmla="*/ 79992 h 90087"/>
                  <a:gd name="connsiteX11" fmla="*/ 51041 w 81505"/>
                  <a:gd name="connsiteY11" fmla="*/ 77763 h 90087"/>
                  <a:gd name="connsiteX12" fmla="*/ 55746 w 81505"/>
                  <a:gd name="connsiteY12" fmla="*/ 74134 h 90087"/>
                  <a:gd name="connsiteX13" fmla="*/ 60766 w 81505"/>
                  <a:gd name="connsiteY13" fmla="*/ 73972 h 90087"/>
                  <a:gd name="connsiteX14" fmla="*/ 65757 w 81505"/>
                  <a:gd name="connsiteY14" fmla="*/ 73277 h 90087"/>
                  <a:gd name="connsiteX15" fmla="*/ 71081 w 81505"/>
                  <a:gd name="connsiteY15" fmla="*/ 73048 h 90087"/>
                  <a:gd name="connsiteX16" fmla="*/ 74101 w 81505"/>
                  <a:gd name="connsiteY16" fmla="*/ 69124 h 90087"/>
                  <a:gd name="connsiteX17" fmla="*/ 77416 w 81505"/>
                  <a:gd name="connsiteY17" fmla="*/ 65038 h 90087"/>
                  <a:gd name="connsiteX18" fmla="*/ 78930 w 81505"/>
                  <a:gd name="connsiteY18" fmla="*/ 60399 h 90087"/>
                  <a:gd name="connsiteX19" fmla="*/ 81292 w 81505"/>
                  <a:gd name="connsiteY19" fmla="*/ 55980 h 90087"/>
                  <a:gd name="connsiteX20" fmla="*/ 80473 w 81505"/>
                  <a:gd name="connsiteY20" fmla="*/ 50369 h 90087"/>
                  <a:gd name="connsiteX21" fmla="*/ 80216 w 81505"/>
                  <a:gd name="connsiteY21" fmla="*/ 45378 h 90087"/>
                  <a:gd name="connsiteX22" fmla="*/ 78873 w 81505"/>
                  <a:gd name="connsiteY22" fmla="*/ 39768 h 90087"/>
                  <a:gd name="connsiteX23" fmla="*/ 78149 w 81505"/>
                  <a:gd name="connsiteY23" fmla="*/ 34424 h 90087"/>
                  <a:gd name="connsiteX24" fmla="*/ 78197 w 81505"/>
                  <a:gd name="connsiteY24" fmla="*/ 29414 h 90087"/>
                  <a:gd name="connsiteX25" fmla="*/ 73273 w 81505"/>
                  <a:gd name="connsiteY25" fmla="*/ 29995 h 90087"/>
                  <a:gd name="connsiteX26" fmla="*/ 69339 w 81505"/>
                  <a:gd name="connsiteY26" fmla="*/ 27024 h 90087"/>
                  <a:gd name="connsiteX27" fmla="*/ 66462 w 81505"/>
                  <a:gd name="connsiteY27" fmla="*/ 23128 h 90087"/>
                  <a:gd name="connsiteX28" fmla="*/ 61423 w 81505"/>
                  <a:gd name="connsiteY28" fmla="*/ 23376 h 90087"/>
                  <a:gd name="connsiteX29" fmla="*/ 59766 w 81505"/>
                  <a:gd name="connsiteY29" fmla="*/ 28043 h 90087"/>
                  <a:gd name="connsiteX30" fmla="*/ 54946 w 81505"/>
                  <a:gd name="connsiteY30" fmla="*/ 28081 h 90087"/>
                  <a:gd name="connsiteX31" fmla="*/ 50032 w 81505"/>
                  <a:gd name="connsiteY31" fmla="*/ 26433 h 90087"/>
                  <a:gd name="connsiteX32" fmla="*/ 46488 w 81505"/>
                  <a:gd name="connsiteY32" fmla="*/ 22880 h 90087"/>
                  <a:gd name="connsiteX33" fmla="*/ 49546 w 81505"/>
                  <a:gd name="connsiteY33" fmla="*/ 18918 h 90087"/>
                  <a:gd name="connsiteX34" fmla="*/ 51841 w 81505"/>
                  <a:gd name="connsiteY34" fmla="*/ 14679 h 90087"/>
                  <a:gd name="connsiteX35" fmla="*/ 56489 w 81505"/>
                  <a:gd name="connsiteY35" fmla="*/ 12222 h 90087"/>
                  <a:gd name="connsiteX36" fmla="*/ 59051 w 81505"/>
                  <a:gd name="connsiteY36" fmla="*/ 7116 h 90087"/>
                  <a:gd name="connsiteX37" fmla="*/ 65062 w 81505"/>
                  <a:gd name="connsiteY37" fmla="*/ 3868 h 90087"/>
                  <a:gd name="connsiteX38" fmla="*/ 60843 w 81505"/>
                  <a:gd name="connsiteY38" fmla="*/ -75 h 90087"/>
                  <a:gd name="connsiteX39" fmla="*/ 56080 w 81505"/>
                  <a:gd name="connsiteY39" fmla="*/ 2640 h 90087"/>
                  <a:gd name="connsiteX40" fmla="*/ 56137 w 81505"/>
                  <a:gd name="connsiteY40" fmla="*/ 7593 h 90087"/>
                  <a:gd name="connsiteX41" fmla="*/ 54365 w 81505"/>
                  <a:gd name="connsiteY41" fmla="*/ 1954 h 90087"/>
                  <a:gd name="connsiteX42" fmla="*/ 50479 w 81505"/>
                  <a:gd name="connsiteY42" fmla="*/ 4773 h 90087"/>
                  <a:gd name="connsiteX43" fmla="*/ 45374 w 81505"/>
                  <a:gd name="connsiteY43" fmla="*/ 4602 h 90087"/>
                  <a:gd name="connsiteX44" fmla="*/ 41087 w 81505"/>
                  <a:gd name="connsiteY44" fmla="*/ 6811 h 90087"/>
                  <a:gd name="connsiteX45" fmla="*/ 40307 w 81505"/>
                  <a:gd name="connsiteY45" fmla="*/ 11584 h 90087"/>
                  <a:gd name="connsiteX46" fmla="*/ 34649 w 81505"/>
                  <a:gd name="connsiteY46" fmla="*/ 13641 h 90087"/>
                  <a:gd name="connsiteX47" fmla="*/ 38173 w 81505"/>
                  <a:gd name="connsiteY47" fmla="*/ 17280 h 90087"/>
                  <a:gd name="connsiteX48" fmla="*/ 43488 w 81505"/>
                  <a:gd name="connsiteY48" fmla="*/ 16537 h 90087"/>
                  <a:gd name="connsiteX49" fmla="*/ 38830 w 81505"/>
                  <a:gd name="connsiteY49" fmla="*/ 20708 h 90087"/>
                  <a:gd name="connsiteX50" fmla="*/ 34410 w 81505"/>
                  <a:gd name="connsiteY50" fmla="*/ 22861 h 90087"/>
                  <a:gd name="connsiteX51" fmla="*/ 29657 w 81505"/>
                  <a:gd name="connsiteY51" fmla="*/ 24442 h 90087"/>
                  <a:gd name="connsiteX52" fmla="*/ 25362 w 81505"/>
                  <a:gd name="connsiteY52" fmla="*/ 26547 h 90087"/>
                  <a:gd name="connsiteX53" fmla="*/ 20275 w 81505"/>
                  <a:gd name="connsiteY53" fmla="*/ 24118 h 90087"/>
                  <a:gd name="connsiteX54" fmla="*/ 14846 w 81505"/>
                  <a:gd name="connsiteY54" fmla="*/ 23347 h 90087"/>
                  <a:gd name="connsiteX55" fmla="*/ 10436 w 81505"/>
                  <a:gd name="connsiteY55" fmla="*/ 26024 h 90087"/>
                  <a:gd name="connsiteX56" fmla="*/ 12017 w 81505"/>
                  <a:gd name="connsiteY56" fmla="*/ 30929 h 90087"/>
                  <a:gd name="connsiteX57" fmla="*/ 16437 w 81505"/>
                  <a:gd name="connsiteY57" fmla="*/ 33758 h 90087"/>
                  <a:gd name="connsiteX58" fmla="*/ 12389 w 81505"/>
                  <a:gd name="connsiteY58" fmla="*/ 36549 h 90087"/>
                  <a:gd name="connsiteX59" fmla="*/ 8436 w 81505"/>
                  <a:gd name="connsiteY59" fmla="*/ 40187 h 90087"/>
                  <a:gd name="connsiteX60" fmla="*/ 5655 w 81505"/>
                  <a:gd name="connsiteY60" fmla="*/ 44750 h 90087"/>
                  <a:gd name="connsiteX61" fmla="*/ 10579 w 81505"/>
                  <a:gd name="connsiteY61" fmla="*/ 44721 h 90087"/>
                  <a:gd name="connsiteX62" fmla="*/ 15599 w 81505"/>
                  <a:gd name="connsiteY62" fmla="*/ 45264 h 90087"/>
                  <a:gd name="connsiteX63" fmla="*/ 19894 w 81505"/>
                  <a:gd name="connsiteY63" fmla="*/ 48864 h 90087"/>
                  <a:gd name="connsiteX64" fmla="*/ 26724 w 81505"/>
                  <a:gd name="connsiteY64" fmla="*/ 48036 h 90087"/>
                  <a:gd name="connsiteX65" fmla="*/ 22142 w 81505"/>
                  <a:gd name="connsiteY65" fmla="*/ 50703 h 90087"/>
                  <a:gd name="connsiteX66" fmla="*/ 18913 w 81505"/>
                  <a:gd name="connsiteY66" fmla="*/ 54637 h 90087"/>
                  <a:gd name="connsiteX67" fmla="*/ 17627 w 81505"/>
                  <a:gd name="connsiteY67" fmla="*/ 59456 h 90087"/>
                  <a:gd name="connsiteX68" fmla="*/ 12608 w 81505"/>
                  <a:gd name="connsiteY68" fmla="*/ 62571 h 90087"/>
                  <a:gd name="connsiteX69" fmla="*/ 17770 w 81505"/>
                  <a:gd name="connsiteY69" fmla="*/ 63209 h 90087"/>
                  <a:gd name="connsiteX70" fmla="*/ 23343 w 81505"/>
                  <a:gd name="connsiteY70" fmla="*/ 63028 h 90087"/>
                  <a:gd name="connsiteX71" fmla="*/ 27200 w 81505"/>
                  <a:gd name="connsiteY71" fmla="*/ 59551 h 90087"/>
                  <a:gd name="connsiteX72" fmla="*/ 22018 w 81505"/>
                  <a:gd name="connsiteY72" fmla="*/ 63619 h 90087"/>
                  <a:gd name="connsiteX73" fmla="*/ 17266 w 81505"/>
                  <a:gd name="connsiteY73" fmla="*/ 64371 h 90087"/>
                  <a:gd name="connsiteX74" fmla="*/ 12398 w 81505"/>
                  <a:gd name="connsiteY74" fmla="*/ 66505 h 90087"/>
                  <a:gd name="connsiteX75" fmla="*/ 9579 w 81505"/>
                  <a:gd name="connsiteY75" fmla="*/ 70353 h 90087"/>
                  <a:gd name="connsiteX76" fmla="*/ 4816 w 81505"/>
                  <a:gd name="connsiteY76" fmla="*/ 71686 h 90087"/>
                  <a:gd name="connsiteX77" fmla="*/ -213 w 81505"/>
                  <a:gd name="connsiteY77" fmla="*/ 73172 h 90087"/>
                  <a:gd name="connsiteX78" fmla="*/ 4712 w 81505"/>
                  <a:gd name="connsiteY78" fmla="*/ 74706 h 90087"/>
                  <a:gd name="connsiteX79" fmla="*/ 9722 w 81505"/>
                  <a:gd name="connsiteY79" fmla="*/ 73639 h 90087"/>
                  <a:gd name="connsiteX80" fmla="*/ 5073 w 81505"/>
                  <a:gd name="connsiteY80" fmla="*/ 76592 h 90087"/>
                  <a:gd name="connsiteX81" fmla="*/ 1378 w 81505"/>
                  <a:gd name="connsiteY81" fmla="*/ 79735 h 90087"/>
                  <a:gd name="connsiteX82" fmla="*/ 5778 w 81505"/>
                  <a:gd name="connsiteY82" fmla="*/ 82535 h 90087"/>
                  <a:gd name="connsiteX83" fmla="*/ 13218 w 81505"/>
                  <a:gd name="connsiteY83" fmla="*/ 80297 h 90087"/>
                  <a:gd name="connsiteX84" fmla="*/ 8636 w 81505"/>
                  <a:gd name="connsiteY84" fmla="*/ 83307 h 90087"/>
                  <a:gd name="connsiteX85" fmla="*/ 3835 w 81505"/>
                  <a:gd name="connsiteY85" fmla="*/ 86402 h 90087"/>
                  <a:gd name="connsiteX86" fmla="*/ 8741 w 81505"/>
                  <a:gd name="connsiteY86" fmla="*/ 85393 h 90087"/>
                  <a:gd name="connsiteX87" fmla="*/ 13560 w 81505"/>
                  <a:gd name="connsiteY87" fmla="*/ 84669 h 90087"/>
                  <a:gd name="connsiteX88" fmla="*/ 9284 w 81505"/>
                  <a:gd name="connsiteY88" fmla="*/ 87803 h 90087"/>
                  <a:gd name="connsiteX89" fmla="*/ 14780 w 81505"/>
                  <a:gd name="connsiteY89" fmla="*/ 86164 h 90087"/>
                  <a:gd name="connsiteX90" fmla="*/ 10122 w 81505"/>
                  <a:gd name="connsiteY90" fmla="*/ 88946 h 9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81505" h="90087">
                    <a:moveTo>
                      <a:pt x="10379" y="34101"/>
                    </a:moveTo>
                    <a:lnTo>
                      <a:pt x="6674" y="31015"/>
                    </a:lnTo>
                    <a:lnTo>
                      <a:pt x="10379" y="34101"/>
                    </a:lnTo>
                    <a:close/>
                    <a:moveTo>
                      <a:pt x="9560" y="90012"/>
                    </a:moveTo>
                    <a:lnTo>
                      <a:pt x="16275" y="88288"/>
                    </a:lnTo>
                    <a:lnTo>
                      <a:pt x="21828" y="88165"/>
                    </a:lnTo>
                    <a:lnTo>
                      <a:pt x="26971" y="87660"/>
                    </a:lnTo>
                    <a:lnTo>
                      <a:pt x="31343" y="85736"/>
                    </a:lnTo>
                    <a:lnTo>
                      <a:pt x="36411" y="84193"/>
                    </a:lnTo>
                    <a:lnTo>
                      <a:pt x="40125" y="80116"/>
                    </a:lnTo>
                    <a:lnTo>
                      <a:pt x="46336" y="79992"/>
                    </a:lnTo>
                    <a:lnTo>
                      <a:pt x="51041" y="77763"/>
                    </a:lnTo>
                    <a:lnTo>
                      <a:pt x="55746" y="74134"/>
                    </a:lnTo>
                    <a:lnTo>
                      <a:pt x="60766" y="73972"/>
                    </a:lnTo>
                    <a:lnTo>
                      <a:pt x="65757" y="73277"/>
                    </a:lnTo>
                    <a:lnTo>
                      <a:pt x="71081" y="73048"/>
                    </a:lnTo>
                    <a:lnTo>
                      <a:pt x="74101" y="69124"/>
                    </a:lnTo>
                    <a:lnTo>
                      <a:pt x="77416" y="65038"/>
                    </a:lnTo>
                    <a:lnTo>
                      <a:pt x="78930" y="60399"/>
                    </a:lnTo>
                    <a:lnTo>
                      <a:pt x="81292" y="55980"/>
                    </a:lnTo>
                    <a:lnTo>
                      <a:pt x="80473" y="50369"/>
                    </a:lnTo>
                    <a:lnTo>
                      <a:pt x="80216" y="45378"/>
                    </a:lnTo>
                    <a:lnTo>
                      <a:pt x="78873" y="39768"/>
                    </a:lnTo>
                    <a:lnTo>
                      <a:pt x="78149" y="34424"/>
                    </a:lnTo>
                    <a:lnTo>
                      <a:pt x="78197" y="29414"/>
                    </a:lnTo>
                    <a:lnTo>
                      <a:pt x="73273" y="29995"/>
                    </a:lnTo>
                    <a:lnTo>
                      <a:pt x="69339" y="27024"/>
                    </a:lnTo>
                    <a:lnTo>
                      <a:pt x="66462" y="23128"/>
                    </a:lnTo>
                    <a:lnTo>
                      <a:pt x="61423" y="23376"/>
                    </a:lnTo>
                    <a:lnTo>
                      <a:pt x="59766" y="28043"/>
                    </a:lnTo>
                    <a:lnTo>
                      <a:pt x="54946" y="28081"/>
                    </a:lnTo>
                    <a:lnTo>
                      <a:pt x="50032" y="26433"/>
                    </a:lnTo>
                    <a:lnTo>
                      <a:pt x="46488" y="22880"/>
                    </a:lnTo>
                    <a:lnTo>
                      <a:pt x="49546" y="18918"/>
                    </a:lnTo>
                    <a:lnTo>
                      <a:pt x="51841" y="14679"/>
                    </a:lnTo>
                    <a:lnTo>
                      <a:pt x="56489" y="12222"/>
                    </a:lnTo>
                    <a:lnTo>
                      <a:pt x="59051" y="7116"/>
                    </a:lnTo>
                    <a:lnTo>
                      <a:pt x="65062" y="3868"/>
                    </a:lnTo>
                    <a:lnTo>
                      <a:pt x="60843" y="-75"/>
                    </a:lnTo>
                    <a:lnTo>
                      <a:pt x="56080" y="2640"/>
                    </a:lnTo>
                    <a:lnTo>
                      <a:pt x="56137" y="7593"/>
                    </a:lnTo>
                    <a:lnTo>
                      <a:pt x="54365" y="1954"/>
                    </a:lnTo>
                    <a:lnTo>
                      <a:pt x="50479" y="4773"/>
                    </a:lnTo>
                    <a:lnTo>
                      <a:pt x="45374" y="4602"/>
                    </a:lnTo>
                    <a:lnTo>
                      <a:pt x="41087" y="6811"/>
                    </a:lnTo>
                    <a:lnTo>
                      <a:pt x="40307" y="11584"/>
                    </a:lnTo>
                    <a:lnTo>
                      <a:pt x="34649" y="13641"/>
                    </a:lnTo>
                    <a:lnTo>
                      <a:pt x="38173" y="17280"/>
                    </a:lnTo>
                    <a:lnTo>
                      <a:pt x="43488" y="16537"/>
                    </a:lnTo>
                    <a:lnTo>
                      <a:pt x="38830" y="20708"/>
                    </a:lnTo>
                    <a:lnTo>
                      <a:pt x="34410" y="22861"/>
                    </a:lnTo>
                    <a:lnTo>
                      <a:pt x="29657" y="24442"/>
                    </a:lnTo>
                    <a:lnTo>
                      <a:pt x="25362" y="26547"/>
                    </a:lnTo>
                    <a:lnTo>
                      <a:pt x="20275" y="24118"/>
                    </a:lnTo>
                    <a:lnTo>
                      <a:pt x="14846" y="23347"/>
                    </a:lnTo>
                    <a:lnTo>
                      <a:pt x="10436" y="26024"/>
                    </a:lnTo>
                    <a:lnTo>
                      <a:pt x="12017" y="30929"/>
                    </a:lnTo>
                    <a:lnTo>
                      <a:pt x="16437" y="33758"/>
                    </a:lnTo>
                    <a:lnTo>
                      <a:pt x="12389" y="36549"/>
                    </a:lnTo>
                    <a:lnTo>
                      <a:pt x="8436" y="40187"/>
                    </a:lnTo>
                    <a:lnTo>
                      <a:pt x="5655" y="44750"/>
                    </a:lnTo>
                    <a:lnTo>
                      <a:pt x="10579" y="44721"/>
                    </a:lnTo>
                    <a:lnTo>
                      <a:pt x="15599" y="45264"/>
                    </a:lnTo>
                    <a:lnTo>
                      <a:pt x="19894" y="48864"/>
                    </a:lnTo>
                    <a:lnTo>
                      <a:pt x="26724" y="48036"/>
                    </a:lnTo>
                    <a:lnTo>
                      <a:pt x="22142" y="50703"/>
                    </a:lnTo>
                    <a:lnTo>
                      <a:pt x="18913" y="54637"/>
                    </a:lnTo>
                    <a:lnTo>
                      <a:pt x="17627" y="59456"/>
                    </a:lnTo>
                    <a:lnTo>
                      <a:pt x="12608" y="62571"/>
                    </a:lnTo>
                    <a:lnTo>
                      <a:pt x="17770" y="63209"/>
                    </a:lnTo>
                    <a:lnTo>
                      <a:pt x="23343" y="63028"/>
                    </a:lnTo>
                    <a:lnTo>
                      <a:pt x="27200" y="59551"/>
                    </a:lnTo>
                    <a:lnTo>
                      <a:pt x="22018" y="63619"/>
                    </a:lnTo>
                    <a:lnTo>
                      <a:pt x="17266" y="64371"/>
                    </a:lnTo>
                    <a:lnTo>
                      <a:pt x="12398" y="66505"/>
                    </a:lnTo>
                    <a:lnTo>
                      <a:pt x="9579" y="70353"/>
                    </a:lnTo>
                    <a:lnTo>
                      <a:pt x="4816" y="71686"/>
                    </a:lnTo>
                    <a:lnTo>
                      <a:pt x="-213" y="73172"/>
                    </a:lnTo>
                    <a:lnTo>
                      <a:pt x="4712" y="74706"/>
                    </a:lnTo>
                    <a:lnTo>
                      <a:pt x="9722" y="73639"/>
                    </a:lnTo>
                    <a:lnTo>
                      <a:pt x="5073" y="76592"/>
                    </a:lnTo>
                    <a:lnTo>
                      <a:pt x="1378" y="79735"/>
                    </a:lnTo>
                    <a:lnTo>
                      <a:pt x="5778" y="82535"/>
                    </a:lnTo>
                    <a:lnTo>
                      <a:pt x="13218" y="80297"/>
                    </a:lnTo>
                    <a:lnTo>
                      <a:pt x="8636" y="83307"/>
                    </a:lnTo>
                    <a:lnTo>
                      <a:pt x="3835" y="86402"/>
                    </a:lnTo>
                    <a:lnTo>
                      <a:pt x="8741" y="85393"/>
                    </a:lnTo>
                    <a:lnTo>
                      <a:pt x="13560" y="84669"/>
                    </a:lnTo>
                    <a:lnTo>
                      <a:pt x="9284" y="87803"/>
                    </a:lnTo>
                    <a:lnTo>
                      <a:pt x="14780" y="86164"/>
                    </a:lnTo>
                    <a:lnTo>
                      <a:pt x="10122" y="88946"/>
                    </a:lnTo>
                    <a:close/>
                  </a:path>
                </a:pathLst>
              </a:custGeom>
              <a:solidFill>
                <a:srgbClr val="B5E2FF"/>
              </a:solidFill>
              <a:ln w="3175" cap="flat">
                <a:solidFill>
                  <a:srgbClr val="FFFFFF"/>
                </a:solidFill>
                <a:prstDash val="solid"/>
                <a:miter/>
              </a:ln>
            </p:spPr>
            <p:txBody>
              <a:bodyPr rtlCol="0" anchor="ctr"/>
              <a:lstStyle/>
              <a:p>
                <a:endParaRPr lang="en-GB"/>
              </a:p>
            </p:txBody>
          </p:sp>
          <p:sp>
            <p:nvSpPr>
              <p:cNvPr id="232" name="Freeform: Shape 231">
                <a:extLst>
                  <a:ext uri="{FF2B5EF4-FFF2-40B4-BE49-F238E27FC236}">
                    <a16:creationId xmlns:a16="http://schemas.microsoft.com/office/drawing/2014/main" id="{9C0568F0-B5B1-0E41-76E4-DEB52DB3259B}"/>
                  </a:ext>
                </a:extLst>
              </p:cNvPr>
              <p:cNvSpPr/>
              <p:nvPr/>
            </p:nvSpPr>
            <p:spPr>
              <a:xfrm>
                <a:off x="10812471" y="5627295"/>
                <a:ext cx="384465" cy="378776"/>
              </a:xfrm>
              <a:custGeom>
                <a:avLst/>
                <a:gdLst>
                  <a:gd name="connsiteX0" fmla="*/ 59994 w 66445"/>
                  <a:gd name="connsiteY0" fmla="*/ 57742 h 57816"/>
                  <a:gd name="connsiteX1" fmla="*/ 64747 w 66445"/>
                  <a:gd name="connsiteY1" fmla="*/ 56704 h 57816"/>
                  <a:gd name="connsiteX2" fmla="*/ 66233 w 66445"/>
                  <a:gd name="connsiteY2" fmla="*/ 51893 h 57816"/>
                  <a:gd name="connsiteX3" fmla="*/ 64985 w 66445"/>
                  <a:gd name="connsiteY3" fmla="*/ 46731 h 57816"/>
                  <a:gd name="connsiteX4" fmla="*/ 61756 w 66445"/>
                  <a:gd name="connsiteY4" fmla="*/ 43016 h 57816"/>
                  <a:gd name="connsiteX5" fmla="*/ 59499 w 66445"/>
                  <a:gd name="connsiteY5" fmla="*/ 38759 h 57816"/>
                  <a:gd name="connsiteX6" fmla="*/ 54880 w 66445"/>
                  <a:gd name="connsiteY6" fmla="*/ 37396 h 57816"/>
                  <a:gd name="connsiteX7" fmla="*/ 49793 w 66445"/>
                  <a:gd name="connsiteY7" fmla="*/ 34225 h 57816"/>
                  <a:gd name="connsiteX8" fmla="*/ 45840 w 66445"/>
                  <a:gd name="connsiteY8" fmla="*/ 30643 h 57816"/>
                  <a:gd name="connsiteX9" fmla="*/ 49431 w 66445"/>
                  <a:gd name="connsiteY9" fmla="*/ 27414 h 57816"/>
                  <a:gd name="connsiteX10" fmla="*/ 47774 w 66445"/>
                  <a:gd name="connsiteY10" fmla="*/ 22795 h 57816"/>
                  <a:gd name="connsiteX11" fmla="*/ 42868 w 66445"/>
                  <a:gd name="connsiteY11" fmla="*/ 21137 h 57816"/>
                  <a:gd name="connsiteX12" fmla="*/ 38868 w 66445"/>
                  <a:gd name="connsiteY12" fmla="*/ 18165 h 57816"/>
                  <a:gd name="connsiteX13" fmla="*/ 35724 w 66445"/>
                  <a:gd name="connsiteY13" fmla="*/ 14270 h 57816"/>
                  <a:gd name="connsiteX14" fmla="*/ 39115 w 66445"/>
                  <a:gd name="connsiteY14" fmla="*/ 10850 h 57816"/>
                  <a:gd name="connsiteX15" fmla="*/ 35944 w 66445"/>
                  <a:gd name="connsiteY15" fmla="*/ 6745 h 57816"/>
                  <a:gd name="connsiteX16" fmla="*/ 31181 w 66445"/>
                  <a:gd name="connsiteY16" fmla="*/ 5392 h 57816"/>
                  <a:gd name="connsiteX17" fmla="*/ 28381 w 66445"/>
                  <a:gd name="connsiteY17" fmla="*/ 1297 h 57816"/>
                  <a:gd name="connsiteX18" fmla="*/ 23799 w 66445"/>
                  <a:gd name="connsiteY18" fmla="*/ -75 h 57816"/>
                  <a:gd name="connsiteX19" fmla="*/ 19037 w 66445"/>
                  <a:gd name="connsiteY19" fmla="*/ 392 h 57816"/>
                  <a:gd name="connsiteX20" fmla="*/ 14303 w 66445"/>
                  <a:gd name="connsiteY20" fmla="*/ 1287 h 57816"/>
                  <a:gd name="connsiteX21" fmla="*/ 9388 w 66445"/>
                  <a:gd name="connsiteY21" fmla="*/ 154 h 57816"/>
                  <a:gd name="connsiteX22" fmla="*/ 4635 w 66445"/>
                  <a:gd name="connsiteY22" fmla="*/ 1954 h 57816"/>
                  <a:gd name="connsiteX23" fmla="*/ -213 w 66445"/>
                  <a:gd name="connsiteY23" fmla="*/ 2811 h 57816"/>
                  <a:gd name="connsiteX24" fmla="*/ 815 w 66445"/>
                  <a:gd name="connsiteY24" fmla="*/ 7564 h 57816"/>
                  <a:gd name="connsiteX25" fmla="*/ 3330 w 66445"/>
                  <a:gd name="connsiteY25" fmla="*/ 12565 h 57816"/>
                  <a:gd name="connsiteX26" fmla="*/ 2321 w 66445"/>
                  <a:gd name="connsiteY26" fmla="*/ 17222 h 57816"/>
                  <a:gd name="connsiteX27" fmla="*/ 3187 w 66445"/>
                  <a:gd name="connsiteY27" fmla="*/ 22880 h 57816"/>
                  <a:gd name="connsiteX28" fmla="*/ 4930 w 66445"/>
                  <a:gd name="connsiteY28" fmla="*/ 27405 h 57816"/>
                  <a:gd name="connsiteX29" fmla="*/ 9674 w 66445"/>
                  <a:gd name="connsiteY29" fmla="*/ 29357 h 57816"/>
                  <a:gd name="connsiteX30" fmla="*/ 14541 w 66445"/>
                  <a:gd name="connsiteY30" fmla="*/ 29081 h 57816"/>
                  <a:gd name="connsiteX31" fmla="*/ 19427 w 66445"/>
                  <a:gd name="connsiteY31" fmla="*/ 29795 h 57816"/>
                  <a:gd name="connsiteX32" fmla="*/ 23894 w 66445"/>
                  <a:gd name="connsiteY32" fmla="*/ 33196 h 57816"/>
                  <a:gd name="connsiteX33" fmla="*/ 27714 w 66445"/>
                  <a:gd name="connsiteY33" fmla="*/ 36053 h 57816"/>
                  <a:gd name="connsiteX34" fmla="*/ 32781 w 66445"/>
                  <a:gd name="connsiteY34" fmla="*/ 35910 h 57816"/>
                  <a:gd name="connsiteX35" fmla="*/ 36906 w 66445"/>
                  <a:gd name="connsiteY35" fmla="*/ 38311 h 57816"/>
                  <a:gd name="connsiteX36" fmla="*/ 41630 w 66445"/>
                  <a:gd name="connsiteY36" fmla="*/ 41026 h 57816"/>
                  <a:gd name="connsiteX37" fmla="*/ 46935 w 66445"/>
                  <a:gd name="connsiteY37" fmla="*/ 39816 h 57816"/>
                  <a:gd name="connsiteX38" fmla="*/ 50755 w 66445"/>
                  <a:gd name="connsiteY38" fmla="*/ 42873 h 57816"/>
                  <a:gd name="connsiteX39" fmla="*/ 53965 w 66445"/>
                  <a:gd name="connsiteY39" fmla="*/ 46769 h 57816"/>
                  <a:gd name="connsiteX40" fmla="*/ 56089 w 66445"/>
                  <a:gd name="connsiteY40" fmla="*/ 51684 h 57816"/>
                  <a:gd name="connsiteX41" fmla="*/ 58737 w 66445"/>
                  <a:gd name="connsiteY41" fmla="*/ 55865 h 5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6445" h="57816">
                    <a:moveTo>
                      <a:pt x="59994" y="57742"/>
                    </a:moveTo>
                    <a:lnTo>
                      <a:pt x="64747" y="56704"/>
                    </a:lnTo>
                    <a:lnTo>
                      <a:pt x="66233" y="51893"/>
                    </a:lnTo>
                    <a:lnTo>
                      <a:pt x="64985" y="46731"/>
                    </a:lnTo>
                    <a:lnTo>
                      <a:pt x="61756" y="43016"/>
                    </a:lnTo>
                    <a:lnTo>
                      <a:pt x="59499" y="38759"/>
                    </a:lnTo>
                    <a:lnTo>
                      <a:pt x="54880" y="37396"/>
                    </a:lnTo>
                    <a:lnTo>
                      <a:pt x="49793" y="34225"/>
                    </a:lnTo>
                    <a:lnTo>
                      <a:pt x="45840" y="30643"/>
                    </a:lnTo>
                    <a:lnTo>
                      <a:pt x="49431" y="27414"/>
                    </a:lnTo>
                    <a:lnTo>
                      <a:pt x="47774" y="22795"/>
                    </a:lnTo>
                    <a:lnTo>
                      <a:pt x="42868" y="21137"/>
                    </a:lnTo>
                    <a:lnTo>
                      <a:pt x="38868" y="18165"/>
                    </a:lnTo>
                    <a:lnTo>
                      <a:pt x="35724" y="14270"/>
                    </a:lnTo>
                    <a:lnTo>
                      <a:pt x="39115" y="10850"/>
                    </a:lnTo>
                    <a:lnTo>
                      <a:pt x="35944" y="6745"/>
                    </a:lnTo>
                    <a:lnTo>
                      <a:pt x="31181" y="5392"/>
                    </a:lnTo>
                    <a:lnTo>
                      <a:pt x="28381" y="1297"/>
                    </a:lnTo>
                    <a:lnTo>
                      <a:pt x="23799" y="-75"/>
                    </a:lnTo>
                    <a:lnTo>
                      <a:pt x="19037" y="392"/>
                    </a:lnTo>
                    <a:lnTo>
                      <a:pt x="14303" y="1287"/>
                    </a:lnTo>
                    <a:lnTo>
                      <a:pt x="9388" y="154"/>
                    </a:lnTo>
                    <a:lnTo>
                      <a:pt x="4635" y="1954"/>
                    </a:lnTo>
                    <a:lnTo>
                      <a:pt x="-213" y="2811"/>
                    </a:lnTo>
                    <a:lnTo>
                      <a:pt x="815" y="7564"/>
                    </a:lnTo>
                    <a:lnTo>
                      <a:pt x="3330" y="12565"/>
                    </a:lnTo>
                    <a:lnTo>
                      <a:pt x="2321" y="17222"/>
                    </a:lnTo>
                    <a:lnTo>
                      <a:pt x="3187" y="22880"/>
                    </a:lnTo>
                    <a:lnTo>
                      <a:pt x="4930" y="27405"/>
                    </a:lnTo>
                    <a:lnTo>
                      <a:pt x="9674" y="29357"/>
                    </a:lnTo>
                    <a:lnTo>
                      <a:pt x="14541" y="29081"/>
                    </a:lnTo>
                    <a:lnTo>
                      <a:pt x="19427" y="29795"/>
                    </a:lnTo>
                    <a:lnTo>
                      <a:pt x="23894" y="33196"/>
                    </a:lnTo>
                    <a:lnTo>
                      <a:pt x="27714" y="36053"/>
                    </a:lnTo>
                    <a:lnTo>
                      <a:pt x="32781" y="35910"/>
                    </a:lnTo>
                    <a:lnTo>
                      <a:pt x="36906" y="38311"/>
                    </a:lnTo>
                    <a:lnTo>
                      <a:pt x="41630" y="41026"/>
                    </a:lnTo>
                    <a:lnTo>
                      <a:pt x="46935" y="39816"/>
                    </a:lnTo>
                    <a:lnTo>
                      <a:pt x="50755" y="42873"/>
                    </a:lnTo>
                    <a:lnTo>
                      <a:pt x="53965" y="46769"/>
                    </a:lnTo>
                    <a:lnTo>
                      <a:pt x="56089" y="51684"/>
                    </a:lnTo>
                    <a:lnTo>
                      <a:pt x="58737" y="55865"/>
                    </a:lnTo>
                    <a:close/>
                  </a:path>
                </a:pathLst>
              </a:custGeom>
              <a:solidFill>
                <a:srgbClr val="E0E0E0"/>
              </a:solidFill>
              <a:ln w="3175" cap="flat">
                <a:solidFill>
                  <a:srgbClr val="FFFFFF"/>
                </a:solidFill>
                <a:prstDash val="solid"/>
                <a:miter/>
              </a:ln>
            </p:spPr>
            <p:txBody>
              <a:bodyPr rtlCol="0" anchor="ctr"/>
              <a:lstStyle/>
              <a:p>
                <a:endParaRPr lang="en-GB"/>
              </a:p>
            </p:txBody>
          </p:sp>
          <p:sp>
            <p:nvSpPr>
              <p:cNvPr id="233" name="Freeform: Shape 232">
                <a:extLst>
                  <a:ext uri="{FF2B5EF4-FFF2-40B4-BE49-F238E27FC236}">
                    <a16:creationId xmlns:a16="http://schemas.microsoft.com/office/drawing/2014/main" id="{CD779D2D-96ED-3CC9-1257-DCD1E650FACE}"/>
                  </a:ext>
                </a:extLst>
              </p:cNvPr>
              <p:cNvSpPr/>
              <p:nvPr/>
            </p:nvSpPr>
            <p:spPr>
              <a:xfrm>
                <a:off x="8030934" y="2835362"/>
                <a:ext cx="614739" cy="313065"/>
              </a:xfrm>
              <a:custGeom>
                <a:avLst/>
                <a:gdLst>
                  <a:gd name="connsiteX0" fmla="*/ 10474 w 106242"/>
                  <a:gd name="connsiteY0" fmla="*/ 21299 h 47786"/>
                  <a:gd name="connsiteX1" fmla="*/ 15180 w 106242"/>
                  <a:gd name="connsiteY1" fmla="*/ 18956 h 47786"/>
                  <a:gd name="connsiteX2" fmla="*/ 14208 w 106242"/>
                  <a:gd name="connsiteY2" fmla="*/ 14222 h 47786"/>
                  <a:gd name="connsiteX3" fmla="*/ 9436 w 106242"/>
                  <a:gd name="connsiteY3" fmla="*/ 12212 h 47786"/>
                  <a:gd name="connsiteX4" fmla="*/ 5140 w 106242"/>
                  <a:gd name="connsiteY4" fmla="*/ 15422 h 47786"/>
                  <a:gd name="connsiteX5" fmla="*/ 8550 w 106242"/>
                  <a:gd name="connsiteY5" fmla="*/ 19213 h 47786"/>
                  <a:gd name="connsiteX6" fmla="*/ 3807 w 106242"/>
                  <a:gd name="connsiteY6" fmla="*/ 38673 h 47786"/>
                  <a:gd name="connsiteX7" fmla="*/ 6988 w 106242"/>
                  <a:gd name="connsiteY7" fmla="*/ 34815 h 47786"/>
                  <a:gd name="connsiteX8" fmla="*/ 10274 w 106242"/>
                  <a:gd name="connsiteY8" fmla="*/ 31224 h 47786"/>
                  <a:gd name="connsiteX9" fmla="*/ 15342 w 106242"/>
                  <a:gd name="connsiteY9" fmla="*/ 31729 h 47786"/>
                  <a:gd name="connsiteX10" fmla="*/ 18599 w 106242"/>
                  <a:gd name="connsiteY10" fmla="*/ 28052 h 47786"/>
                  <a:gd name="connsiteX11" fmla="*/ 23486 w 106242"/>
                  <a:gd name="connsiteY11" fmla="*/ 27090 h 47786"/>
                  <a:gd name="connsiteX12" fmla="*/ 24333 w 106242"/>
                  <a:gd name="connsiteY12" fmla="*/ 22175 h 47786"/>
                  <a:gd name="connsiteX13" fmla="*/ 19628 w 106242"/>
                  <a:gd name="connsiteY13" fmla="*/ 23185 h 47786"/>
                  <a:gd name="connsiteX14" fmla="*/ 14399 w 106242"/>
                  <a:gd name="connsiteY14" fmla="*/ 22975 h 47786"/>
                  <a:gd name="connsiteX15" fmla="*/ 9284 w 106242"/>
                  <a:gd name="connsiteY15" fmla="*/ 23671 h 47786"/>
                  <a:gd name="connsiteX16" fmla="*/ 4693 w 106242"/>
                  <a:gd name="connsiteY16" fmla="*/ 25233 h 47786"/>
                  <a:gd name="connsiteX17" fmla="*/ -213 w 106242"/>
                  <a:gd name="connsiteY17" fmla="*/ 25109 h 47786"/>
                  <a:gd name="connsiteX18" fmla="*/ 740 w 106242"/>
                  <a:gd name="connsiteY18" fmla="*/ 29776 h 47786"/>
                  <a:gd name="connsiteX19" fmla="*/ 5016 w 106242"/>
                  <a:gd name="connsiteY19" fmla="*/ 32929 h 47786"/>
                  <a:gd name="connsiteX20" fmla="*/ 2769 w 106242"/>
                  <a:gd name="connsiteY20" fmla="*/ 37225 h 47786"/>
                  <a:gd name="connsiteX21" fmla="*/ 86179 w 106242"/>
                  <a:gd name="connsiteY21" fmla="*/ 47712 h 47786"/>
                  <a:gd name="connsiteX22" fmla="*/ 90770 w 106242"/>
                  <a:gd name="connsiteY22" fmla="*/ 44931 h 47786"/>
                  <a:gd name="connsiteX23" fmla="*/ 96190 w 106242"/>
                  <a:gd name="connsiteY23" fmla="*/ 46788 h 47786"/>
                  <a:gd name="connsiteX24" fmla="*/ 100009 w 106242"/>
                  <a:gd name="connsiteY24" fmla="*/ 43064 h 47786"/>
                  <a:gd name="connsiteX25" fmla="*/ 103962 w 106242"/>
                  <a:gd name="connsiteY25" fmla="*/ 40244 h 47786"/>
                  <a:gd name="connsiteX26" fmla="*/ 101276 w 106242"/>
                  <a:gd name="connsiteY26" fmla="*/ 35491 h 47786"/>
                  <a:gd name="connsiteX27" fmla="*/ 98095 w 106242"/>
                  <a:gd name="connsiteY27" fmla="*/ 29891 h 47786"/>
                  <a:gd name="connsiteX28" fmla="*/ 96876 w 106242"/>
                  <a:gd name="connsiteY28" fmla="*/ 24700 h 47786"/>
                  <a:gd name="connsiteX29" fmla="*/ 93742 w 106242"/>
                  <a:gd name="connsiteY29" fmla="*/ 19042 h 47786"/>
                  <a:gd name="connsiteX30" fmla="*/ 99428 w 106242"/>
                  <a:gd name="connsiteY30" fmla="*/ 14917 h 47786"/>
                  <a:gd name="connsiteX31" fmla="*/ 101372 w 106242"/>
                  <a:gd name="connsiteY31" fmla="*/ 9612 h 47786"/>
                  <a:gd name="connsiteX32" fmla="*/ 106029 w 106242"/>
                  <a:gd name="connsiteY32" fmla="*/ 5964 h 47786"/>
                  <a:gd name="connsiteX33" fmla="*/ 100762 w 106242"/>
                  <a:gd name="connsiteY33" fmla="*/ 5259 h 47786"/>
                  <a:gd name="connsiteX34" fmla="*/ 95180 w 106242"/>
                  <a:gd name="connsiteY34" fmla="*/ 4973 h 47786"/>
                  <a:gd name="connsiteX35" fmla="*/ 88579 w 106242"/>
                  <a:gd name="connsiteY35" fmla="*/ 4316 h 47786"/>
                  <a:gd name="connsiteX36" fmla="*/ 83655 w 106242"/>
                  <a:gd name="connsiteY36" fmla="*/ 4440 h 47786"/>
                  <a:gd name="connsiteX37" fmla="*/ 77444 w 106242"/>
                  <a:gd name="connsiteY37" fmla="*/ 1868 h 47786"/>
                  <a:gd name="connsiteX38" fmla="*/ 72587 w 106242"/>
                  <a:gd name="connsiteY38" fmla="*/ 1801 h 47786"/>
                  <a:gd name="connsiteX39" fmla="*/ 67482 w 106242"/>
                  <a:gd name="connsiteY39" fmla="*/ 344 h 47786"/>
                  <a:gd name="connsiteX40" fmla="*/ 62538 w 106242"/>
                  <a:gd name="connsiteY40" fmla="*/ -75 h 47786"/>
                  <a:gd name="connsiteX41" fmla="*/ 57699 w 106242"/>
                  <a:gd name="connsiteY41" fmla="*/ 2687 h 47786"/>
                  <a:gd name="connsiteX42" fmla="*/ 52146 w 106242"/>
                  <a:gd name="connsiteY42" fmla="*/ 2163 h 47786"/>
                  <a:gd name="connsiteX43" fmla="*/ 46660 w 106242"/>
                  <a:gd name="connsiteY43" fmla="*/ 1830 h 47786"/>
                  <a:gd name="connsiteX44" fmla="*/ 42126 w 106242"/>
                  <a:gd name="connsiteY44" fmla="*/ 4459 h 47786"/>
                  <a:gd name="connsiteX45" fmla="*/ 36925 w 106242"/>
                  <a:gd name="connsiteY45" fmla="*/ 5430 h 47786"/>
                  <a:gd name="connsiteX46" fmla="*/ 32315 w 106242"/>
                  <a:gd name="connsiteY46" fmla="*/ 8183 h 47786"/>
                  <a:gd name="connsiteX47" fmla="*/ 27467 w 106242"/>
                  <a:gd name="connsiteY47" fmla="*/ 8736 h 47786"/>
                  <a:gd name="connsiteX48" fmla="*/ 24248 w 106242"/>
                  <a:gd name="connsiteY48" fmla="*/ 12527 h 47786"/>
                  <a:gd name="connsiteX49" fmla="*/ 28324 w 106242"/>
                  <a:gd name="connsiteY49" fmla="*/ 15117 h 47786"/>
                  <a:gd name="connsiteX50" fmla="*/ 25800 w 106242"/>
                  <a:gd name="connsiteY50" fmla="*/ 19451 h 47786"/>
                  <a:gd name="connsiteX51" fmla="*/ 31191 w 106242"/>
                  <a:gd name="connsiteY51" fmla="*/ 19632 h 47786"/>
                  <a:gd name="connsiteX52" fmla="*/ 26953 w 106242"/>
                  <a:gd name="connsiteY52" fmla="*/ 22004 h 47786"/>
                  <a:gd name="connsiteX53" fmla="*/ 30858 w 106242"/>
                  <a:gd name="connsiteY53" fmla="*/ 25338 h 47786"/>
                  <a:gd name="connsiteX54" fmla="*/ 34268 w 106242"/>
                  <a:gd name="connsiteY54" fmla="*/ 28862 h 47786"/>
                  <a:gd name="connsiteX55" fmla="*/ 39221 w 106242"/>
                  <a:gd name="connsiteY55" fmla="*/ 31310 h 47786"/>
                  <a:gd name="connsiteX56" fmla="*/ 44602 w 106242"/>
                  <a:gd name="connsiteY56" fmla="*/ 28071 h 47786"/>
                  <a:gd name="connsiteX57" fmla="*/ 46003 w 106242"/>
                  <a:gd name="connsiteY57" fmla="*/ 33358 h 47786"/>
                  <a:gd name="connsiteX58" fmla="*/ 45231 w 106242"/>
                  <a:gd name="connsiteY58" fmla="*/ 38358 h 47786"/>
                  <a:gd name="connsiteX59" fmla="*/ 50518 w 106242"/>
                  <a:gd name="connsiteY59" fmla="*/ 37911 h 47786"/>
                  <a:gd name="connsiteX60" fmla="*/ 56004 w 106242"/>
                  <a:gd name="connsiteY60" fmla="*/ 36301 h 47786"/>
                  <a:gd name="connsiteX61" fmla="*/ 61062 w 106242"/>
                  <a:gd name="connsiteY61" fmla="*/ 36834 h 47786"/>
                  <a:gd name="connsiteX62" fmla="*/ 65920 w 106242"/>
                  <a:gd name="connsiteY62" fmla="*/ 37292 h 47786"/>
                  <a:gd name="connsiteX63" fmla="*/ 70682 w 106242"/>
                  <a:gd name="connsiteY63" fmla="*/ 39740 h 47786"/>
                  <a:gd name="connsiteX64" fmla="*/ 75625 w 106242"/>
                  <a:gd name="connsiteY64" fmla="*/ 41940 h 47786"/>
                  <a:gd name="connsiteX65" fmla="*/ 79197 w 106242"/>
                  <a:gd name="connsiteY65" fmla="*/ 45207 h 47786"/>
                  <a:gd name="connsiteX66" fmla="*/ 84045 w 106242"/>
                  <a:gd name="connsiteY66" fmla="*/ 47369 h 4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6242" h="47786">
                    <a:moveTo>
                      <a:pt x="10474" y="21299"/>
                    </a:moveTo>
                    <a:lnTo>
                      <a:pt x="15180" y="18956"/>
                    </a:lnTo>
                    <a:lnTo>
                      <a:pt x="14208" y="14222"/>
                    </a:lnTo>
                    <a:lnTo>
                      <a:pt x="9436" y="12212"/>
                    </a:lnTo>
                    <a:lnTo>
                      <a:pt x="5140" y="15422"/>
                    </a:lnTo>
                    <a:lnTo>
                      <a:pt x="8550" y="19213"/>
                    </a:lnTo>
                    <a:close/>
                    <a:moveTo>
                      <a:pt x="3807" y="38673"/>
                    </a:moveTo>
                    <a:lnTo>
                      <a:pt x="6988" y="34815"/>
                    </a:lnTo>
                    <a:lnTo>
                      <a:pt x="10274" y="31224"/>
                    </a:lnTo>
                    <a:lnTo>
                      <a:pt x="15342" y="31729"/>
                    </a:lnTo>
                    <a:lnTo>
                      <a:pt x="18599" y="28052"/>
                    </a:lnTo>
                    <a:lnTo>
                      <a:pt x="23486" y="27090"/>
                    </a:lnTo>
                    <a:lnTo>
                      <a:pt x="24333" y="22175"/>
                    </a:lnTo>
                    <a:lnTo>
                      <a:pt x="19628" y="23185"/>
                    </a:lnTo>
                    <a:lnTo>
                      <a:pt x="14399" y="22975"/>
                    </a:lnTo>
                    <a:lnTo>
                      <a:pt x="9284" y="23671"/>
                    </a:lnTo>
                    <a:lnTo>
                      <a:pt x="4693" y="25233"/>
                    </a:lnTo>
                    <a:lnTo>
                      <a:pt x="-213" y="25109"/>
                    </a:lnTo>
                    <a:lnTo>
                      <a:pt x="740" y="29776"/>
                    </a:lnTo>
                    <a:lnTo>
                      <a:pt x="5016" y="32929"/>
                    </a:lnTo>
                    <a:lnTo>
                      <a:pt x="2769" y="37225"/>
                    </a:lnTo>
                    <a:close/>
                    <a:moveTo>
                      <a:pt x="86179" y="47712"/>
                    </a:moveTo>
                    <a:lnTo>
                      <a:pt x="90770" y="44931"/>
                    </a:lnTo>
                    <a:lnTo>
                      <a:pt x="96190" y="46788"/>
                    </a:lnTo>
                    <a:lnTo>
                      <a:pt x="100009" y="43064"/>
                    </a:lnTo>
                    <a:lnTo>
                      <a:pt x="103962" y="40244"/>
                    </a:lnTo>
                    <a:lnTo>
                      <a:pt x="101276" y="35491"/>
                    </a:lnTo>
                    <a:lnTo>
                      <a:pt x="98095" y="29891"/>
                    </a:lnTo>
                    <a:lnTo>
                      <a:pt x="96876" y="24700"/>
                    </a:lnTo>
                    <a:lnTo>
                      <a:pt x="93742" y="19042"/>
                    </a:lnTo>
                    <a:lnTo>
                      <a:pt x="99428" y="14917"/>
                    </a:lnTo>
                    <a:lnTo>
                      <a:pt x="101372" y="9612"/>
                    </a:lnTo>
                    <a:lnTo>
                      <a:pt x="106029" y="5964"/>
                    </a:lnTo>
                    <a:lnTo>
                      <a:pt x="100762" y="5259"/>
                    </a:lnTo>
                    <a:lnTo>
                      <a:pt x="95180" y="4973"/>
                    </a:lnTo>
                    <a:lnTo>
                      <a:pt x="88579" y="4316"/>
                    </a:lnTo>
                    <a:lnTo>
                      <a:pt x="83655" y="4440"/>
                    </a:lnTo>
                    <a:lnTo>
                      <a:pt x="77444" y="1868"/>
                    </a:lnTo>
                    <a:lnTo>
                      <a:pt x="72587" y="1801"/>
                    </a:lnTo>
                    <a:lnTo>
                      <a:pt x="67482" y="344"/>
                    </a:lnTo>
                    <a:lnTo>
                      <a:pt x="62538" y="-75"/>
                    </a:lnTo>
                    <a:lnTo>
                      <a:pt x="57699" y="2687"/>
                    </a:lnTo>
                    <a:lnTo>
                      <a:pt x="52146" y="2163"/>
                    </a:lnTo>
                    <a:lnTo>
                      <a:pt x="46660" y="1830"/>
                    </a:lnTo>
                    <a:lnTo>
                      <a:pt x="42126" y="4459"/>
                    </a:lnTo>
                    <a:lnTo>
                      <a:pt x="36925" y="5430"/>
                    </a:lnTo>
                    <a:lnTo>
                      <a:pt x="32315" y="8183"/>
                    </a:lnTo>
                    <a:lnTo>
                      <a:pt x="27467" y="8736"/>
                    </a:lnTo>
                    <a:lnTo>
                      <a:pt x="24248" y="12527"/>
                    </a:lnTo>
                    <a:lnTo>
                      <a:pt x="28324" y="15117"/>
                    </a:lnTo>
                    <a:lnTo>
                      <a:pt x="25800" y="19451"/>
                    </a:lnTo>
                    <a:lnTo>
                      <a:pt x="31191" y="19632"/>
                    </a:lnTo>
                    <a:lnTo>
                      <a:pt x="26953" y="22004"/>
                    </a:lnTo>
                    <a:lnTo>
                      <a:pt x="30858" y="25338"/>
                    </a:lnTo>
                    <a:lnTo>
                      <a:pt x="34268" y="28862"/>
                    </a:lnTo>
                    <a:lnTo>
                      <a:pt x="39221" y="31310"/>
                    </a:lnTo>
                    <a:lnTo>
                      <a:pt x="44602" y="28071"/>
                    </a:lnTo>
                    <a:lnTo>
                      <a:pt x="46003" y="33358"/>
                    </a:lnTo>
                    <a:lnTo>
                      <a:pt x="45231" y="38358"/>
                    </a:lnTo>
                    <a:lnTo>
                      <a:pt x="50518" y="37911"/>
                    </a:lnTo>
                    <a:lnTo>
                      <a:pt x="56004" y="36301"/>
                    </a:lnTo>
                    <a:lnTo>
                      <a:pt x="61062" y="36834"/>
                    </a:lnTo>
                    <a:lnTo>
                      <a:pt x="65920" y="37292"/>
                    </a:lnTo>
                    <a:lnTo>
                      <a:pt x="70682" y="39740"/>
                    </a:lnTo>
                    <a:lnTo>
                      <a:pt x="75625" y="41940"/>
                    </a:lnTo>
                    <a:lnTo>
                      <a:pt x="79197" y="45207"/>
                    </a:lnTo>
                    <a:lnTo>
                      <a:pt x="84045" y="47369"/>
                    </a:lnTo>
                    <a:close/>
                  </a:path>
                </a:pathLst>
              </a:custGeom>
              <a:solidFill>
                <a:srgbClr val="B5E2FF"/>
              </a:solidFill>
              <a:ln w="3175" cap="flat">
                <a:solidFill>
                  <a:srgbClr val="FFFFFF"/>
                </a:solidFill>
                <a:prstDash val="solid"/>
                <a:miter/>
              </a:ln>
            </p:spPr>
            <p:txBody>
              <a:bodyPr rtlCol="0" anchor="ctr"/>
              <a:lstStyle/>
              <a:p>
                <a:endParaRPr lang="en-GB"/>
              </a:p>
            </p:txBody>
          </p:sp>
          <p:sp>
            <p:nvSpPr>
              <p:cNvPr id="234" name="Freeform: Shape 233">
                <a:extLst>
                  <a:ext uri="{FF2B5EF4-FFF2-40B4-BE49-F238E27FC236}">
                    <a16:creationId xmlns:a16="http://schemas.microsoft.com/office/drawing/2014/main" id="{0B5B6D39-A0B3-0254-89FF-EA7F2002AD68}"/>
                  </a:ext>
                </a:extLst>
              </p:cNvPr>
              <p:cNvSpPr/>
              <p:nvPr/>
            </p:nvSpPr>
            <p:spPr>
              <a:xfrm>
                <a:off x="7788161" y="2729340"/>
                <a:ext cx="41829" cy="43678"/>
              </a:xfrm>
              <a:custGeom>
                <a:avLst/>
                <a:gdLst>
                  <a:gd name="connsiteX0" fmla="*/ 2701 w 7229"/>
                  <a:gd name="connsiteY0" fmla="*/ 6593 h 6667"/>
                  <a:gd name="connsiteX1" fmla="*/ 2016 w 7229"/>
                  <a:gd name="connsiteY1" fmla="*/ 1801 h 6667"/>
                  <a:gd name="connsiteX2" fmla="*/ 7016 w 7229"/>
                  <a:gd name="connsiteY2" fmla="*/ 3287 h 6667"/>
                  <a:gd name="connsiteX3" fmla="*/ 2968 w 7229"/>
                  <a:gd name="connsiteY3" fmla="*/ -75 h 6667"/>
                  <a:gd name="connsiteX4" fmla="*/ -213 w 7229"/>
                  <a:gd name="connsiteY4" fmla="*/ 3649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9" h="6667">
                    <a:moveTo>
                      <a:pt x="2701" y="6593"/>
                    </a:moveTo>
                    <a:lnTo>
                      <a:pt x="2016" y="1801"/>
                    </a:lnTo>
                    <a:lnTo>
                      <a:pt x="7016" y="3287"/>
                    </a:lnTo>
                    <a:lnTo>
                      <a:pt x="2968" y="-75"/>
                    </a:lnTo>
                    <a:lnTo>
                      <a:pt x="-213" y="3649"/>
                    </a:lnTo>
                    <a:close/>
                  </a:path>
                </a:pathLst>
              </a:custGeom>
              <a:solidFill>
                <a:srgbClr val="E0E0E0"/>
              </a:solidFill>
              <a:ln w="3175" cap="flat">
                <a:solidFill>
                  <a:srgbClr val="FFFFFF"/>
                </a:solidFill>
                <a:prstDash val="solid"/>
                <a:miter/>
              </a:ln>
            </p:spPr>
            <p:txBody>
              <a:bodyPr rtlCol="0" anchor="ctr"/>
              <a:lstStyle/>
              <a:p>
                <a:endParaRPr lang="en-GB"/>
              </a:p>
            </p:txBody>
          </p:sp>
          <p:sp>
            <p:nvSpPr>
              <p:cNvPr id="235" name="Freeform: Shape 234">
                <a:extLst>
                  <a:ext uri="{FF2B5EF4-FFF2-40B4-BE49-F238E27FC236}">
                    <a16:creationId xmlns:a16="http://schemas.microsoft.com/office/drawing/2014/main" id="{7A5FEF74-4522-B00D-4877-69BA285B6BB2}"/>
                  </a:ext>
                </a:extLst>
              </p:cNvPr>
              <p:cNvSpPr/>
              <p:nvPr/>
            </p:nvSpPr>
            <p:spPr>
              <a:xfrm>
                <a:off x="7124483" y="4117098"/>
                <a:ext cx="733998" cy="378468"/>
              </a:xfrm>
              <a:custGeom>
                <a:avLst/>
                <a:gdLst>
                  <a:gd name="connsiteX0" fmla="*/ 44488 w 126853"/>
                  <a:gd name="connsiteY0" fmla="*/ 57694 h 57769"/>
                  <a:gd name="connsiteX1" fmla="*/ 49060 w 126853"/>
                  <a:gd name="connsiteY1" fmla="*/ 56161 h 57769"/>
                  <a:gd name="connsiteX2" fmla="*/ 53013 w 126853"/>
                  <a:gd name="connsiteY2" fmla="*/ 53427 h 57769"/>
                  <a:gd name="connsiteX3" fmla="*/ 56175 w 126853"/>
                  <a:gd name="connsiteY3" fmla="*/ 49712 h 57769"/>
                  <a:gd name="connsiteX4" fmla="*/ 61004 w 126853"/>
                  <a:gd name="connsiteY4" fmla="*/ 48102 h 57769"/>
                  <a:gd name="connsiteX5" fmla="*/ 65776 w 126853"/>
                  <a:gd name="connsiteY5" fmla="*/ 48588 h 57769"/>
                  <a:gd name="connsiteX6" fmla="*/ 70491 w 126853"/>
                  <a:gd name="connsiteY6" fmla="*/ 50560 h 57769"/>
                  <a:gd name="connsiteX7" fmla="*/ 75320 w 126853"/>
                  <a:gd name="connsiteY7" fmla="*/ 52179 h 57769"/>
                  <a:gd name="connsiteX8" fmla="*/ 80663 w 126853"/>
                  <a:gd name="connsiteY8" fmla="*/ 53313 h 57769"/>
                  <a:gd name="connsiteX9" fmla="*/ 85293 w 126853"/>
                  <a:gd name="connsiteY9" fmla="*/ 51789 h 57769"/>
                  <a:gd name="connsiteX10" fmla="*/ 89808 w 126853"/>
                  <a:gd name="connsiteY10" fmla="*/ 53455 h 57769"/>
                  <a:gd name="connsiteX11" fmla="*/ 93980 w 126853"/>
                  <a:gd name="connsiteY11" fmla="*/ 56008 h 57769"/>
                  <a:gd name="connsiteX12" fmla="*/ 96428 w 126853"/>
                  <a:gd name="connsiteY12" fmla="*/ 51674 h 57769"/>
                  <a:gd name="connsiteX13" fmla="*/ 101238 w 126853"/>
                  <a:gd name="connsiteY13" fmla="*/ 51541 h 57769"/>
                  <a:gd name="connsiteX14" fmla="*/ 106086 w 126853"/>
                  <a:gd name="connsiteY14" fmla="*/ 50865 h 57769"/>
                  <a:gd name="connsiteX15" fmla="*/ 110610 w 126853"/>
                  <a:gd name="connsiteY15" fmla="*/ 48969 h 57769"/>
                  <a:gd name="connsiteX16" fmla="*/ 114572 w 126853"/>
                  <a:gd name="connsiteY16" fmla="*/ 45759 h 57769"/>
                  <a:gd name="connsiteX17" fmla="*/ 115782 w 126853"/>
                  <a:gd name="connsiteY17" fmla="*/ 40787 h 57769"/>
                  <a:gd name="connsiteX18" fmla="*/ 119621 w 126853"/>
                  <a:gd name="connsiteY18" fmla="*/ 37815 h 57769"/>
                  <a:gd name="connsiteX19" fmla="*/ 123831 w 126853"/>
                  <a:gd name="connsiteY19" fmla="*/ 35482 h 57769"/>
                  <a:gd name="connsiteX20" fmla="*/ 126641 w 126853"/>
                  <a:gd name="connsiteY20" fmla="*/ 31367 h 57769"/>
                  <a:gd name="connsiteX21" fmla="*/ 122545 w 126853"/>
                  <a:gd name="connsiteY21" fmla="*/ 28919 h 57769"/>
                  <a:gd name="connsiteX22" fmla="*/ 119211 w 126853"/>
                  <a:gd name="connsiteY22" fmla="*/ 25433 h 57769"/>
                  <a:gd name="connsiteX23" fmla="*/ 114572 w 126853"/>
                  <a:gd name="connsiteY23" fmla="*/ 23680 h 57769"/>
                  <a:gd name="connsiteX24" fmla="*/ 109296 w 126853"/>
                  <a:gd name="connsiteY24" fmla="*/ 24128 h 57769"/>
                  <a:gd name="connsiteX25" fmla="*/ 104724 w 126853"/>
                  <a:gd name="connsiteY25" fmla="*/ 20937 h 57769"/>
                  <a:gd name="connsiteX26" fmla="*/ 104000 w 126853"/>
                  <a:gd name="connsiteY26" fmla="*/ 16070 h 57769"/>
                  <a:gd name="connsiteX27" fmla="*/ 99561 w 126853"/>
                  <a:gd name="connsiteY27" fmla="*/ 17832 h 57769"/>
                  <a:gd name="connsiteX28" fmla="*/ 94827 w 126853"/>
                  <a:gd name="connsiteY28" fmla="*/ 15241 h 57769"/>
                  <a:gd name="connsiteX29" fmla="*/ 89141 w 126853"/>
                  <a:gd name="connsiteY29" fmla="*/ 13270 h 57769"/>
                  <a:gd name="connsiteX30" fmla="*/ 91360 w 126853"/>
                  <a:gd name="connsiteY30" fmla="*/ 17718 h 57769"/>
                  <a:gd name="connsiteX31" fmla="*/ 87046 w 126853"/>
                  <a:gd name="connsiteY31" fmla="*/ 20537 h 57769"/>
                  <a:gd name="connsiteX32" fmla="*/ 82712 w 126853"/>
                  <a:gd name="connsiteY32" fmla="*/ 18118 h 57769"/>
                  <a:gd name="connsiteX33" fmla="*/ 79083 w 126853"/>
                  <a:gd name="connsiteY33" fmla="*/ 14879 h 57769"/>
                  <a:gd name="connsiteX34" fmla="*/ 79702 w 126853"/>
                  <a:gd name="connsiteY34" fmla="*/ 9640 h 57769"/>
                  <a:gd name="connsiteX35" fmla="*/ 74920 w 126853"/>
                  <a:gd name="connsiteY35" fmla="*/ 8764 h 57769"/>
                  <a:gd name="connsiteX36" fmla="*/ 70139 w 126853"/>
                  <a:gd name="connsiteY36" fmla="*/ 7850 h 57769"/>
                  <a:gd name="connsiteX37" fmla="*/ 65595 w 126853"/>
                  <a:gd name="connsiteY37" fmla="*/ 6278 h 57769"/>
                  <a:gd name="connsiteX38" fmla="*/ 60900 w 126853"/>
                  <a:gd name="connsiteY38" fmla="*/ 4973 h 57769"/>
                  <a:gd name="connsiteX39" fmla="*/ 57489 w 126853"/>
                  <a:gd name="connsiteY39" fmla="*/ 1430 h 57769"/>
                  <a:gd name="connsiteX40" fmla="*/ 52870 w 126853"/>
                  <a:gd name="connsiteY40" fmla="*/ 77 h 57769"/>
                  <a:gd name="connsiteX41" fmla="*/ 49631 w 126853"/>
                  <a:gd name="connsiteY41" fmla="*/ 3592 h 57769"/>
                  <a:gd name="connsiteX42" fmla="*/ 44926 w 126853"/>
                  <a:gd name="connsiteY42" fmla="*/ 2506 h 57769"/>
                  <a:gd name="connsiteX43" fmla="*/ 40783 w 126853"/>
                  <a:gd name="connsiteY43" fmla="*/ -75 h 57769"/>
                  <a:gd name="connsiteX44" fmla="*/ 37735 w 126853"/>
                  <a:gd name="connsiteY44" fmla="*/ 4011 h 57769"/>
                  <a:gd name="connsiteX45" fmla="*/ 33134 w 126853"/>
                  <a:gd name="connsiteY45" fmla="*/ 5287 h 57769"/>
                  <a:gd name="connsiteX46" fmla="*/ 28371 w 126853"/>
                  <a:gd name="connsiteY46" fmla="*/ 6992 h 57769"/>
                  <a:gd name="connsiteX47" fmla="*/ 23495 w 126853"/>
                  <a:gd name="connsiteY47" fmla="*/ 9364 h 57769"/>
                  <a:gd name="connsiteX48" fmla="*/ 18570 w 126853"/>
                  <a:gd name="connsiteY48" fmla="*/ 11955 h 57769"/>
                  <a:gd name="connsiteX49" fmla="*/ 12722 w 126853"/>
                  <a:gd name="connsiteY49" fmla="*/ 13022 h 57769"/>
                  <a:gd name="connsiteX50" fmla="*/ 8055 w 126853"/>
                  <a:gd name="connsiteY50" fmla="*/ 14384 h 57769"/>
                  <a:gd name="connsiteX51" fmla="*/ 4426 w 126853"/>
                  <a:gd name="connsiteY51" fmla="*/ 17537 h 57769"/>
                  <a:gd name="connsiteX52" fmla="*/ -213 w 126853"/>
                  <a:gd name="connsiteY52" fmla="*/ 16327 h 57769"/>
                  <a:gd name="connsiteX53" fmla="*/ 1682 w 126853"/>
                  <a:gd name="connsiteY53" fmla="*/ 20718 h 57769"/>
                  <a:gd name="connsiteX54" fmla="*/ 5730 w 126853"/>
                  <a:gd name="connsiteY54" fmla="*/ 23318 h 57769"/>
                  <a:gd name="connsiteX55" fmla="*/ 7378 w 126853"/>
                  <a:gd name="connsiteY55" fmla="*/ 27881 h 57769"/>
                  <a:gd name="connsiteX56" fmla="*/ 8760 w 126853"/>
                  <a:gd name="connsiteY56" fmla="*/ 32472 h 57769"/>
                  <a:gd name="connsiteX57" fmla="*/ 11350 w 126853"/>
                  <a:gd name="connsiteY57" fmla="*/ 36482 h 57769"/>
                  <a:gd name="connsiteX58" fmla="*/ 15922 w 126853"/>
                  <a:gd name="connsiteY58" fmla="*/ 39311 h 57769"/>
                  <a:gd name="connsiteX59" fmla="*/ 20332 w 126853"/>
                  <a:gd name="connsiteY59" fmla="*/ 42006 h 57769"/>
                  <a:gd name="connsiteX60" fmla="*/ 24885 w 126853"/>
                  <a:gd name="connsiteY60" fmla="*/ 45064 h 57769"/>
                  <a:gd name="connsiteX61" fmla="*/ 28228 w 126853"/>
                  <a:gd name="connsiteY61" fmla="*/ 48512 h 57769"/>
                  <a:gd name="connsiteX62" fmla="*/ 32781 w 126853"/>
                  <a:gd name="connsiteY62" fmla="*/ 50074 h 57769"/>
                  <a:gd name="connsiteX63" fmla="*/ 36439 w 126853"/>
                  <a:gd name="connsiteY63" fmla="*/ 53360 h 57769"/>
                  <a:gd name="connsiteX64" fmla="*/ 39916 w 126853"/>
                  <a:gd name="connsiteY64" fmla="*/ 56742 h 5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6853" h="57769">
                    <a:moveTo>
                      <a:pt x="44488" y="57694"/>
                    </a:moveTo>
                    <a:lnTo>
                      <a:pt x="49060" y="56161"/>
                    </a:lnTo>
                    <a:lnTo>
                      <a:pt x="53013" y="53427"/>
                    </a:lnTo>
                    <a:lnTo>
                      <a:pt x="56175" y="49712"/>
                    </a:lnTo>
                    <a:lnTo>
                      <a:pt x="61004" y="48102"/>
                    </a:lnTo>
                    <a:lnTo>
                      <a:pt x="65776" y="48588"/>
                    </a:lnTo>
                    <a:lnTo>
                      <a:pt x="70491" y="50560"/>
                    </a:lnTo>
                    <a:lnTo>
                      <a:pt x="75320" y="52179"/>
                    </a:lnTo>
                    <a:lnTo>
                      <a:pt x="80663" y="53313"/>
                    </a:lnTo>
                    <a:lnTo>
                      <a:pt x="85293" y="51789"/>
                    </a:lnTo>
                    <a:lnTo>
                      <a:pt x="89808" y="53455"/>
                    </a:lnTo>
                    <a:lnTo>
                      <a:pt x="93980" y="56008"/>
                    </a:lnTo>
                    <a:lnTo>
                      <a:pt x="96428" y="51674"/>
                    </a:lnTo>
                    <a:lnTo>
                      <a:pt x="101238" y="51541"/>
                    </a:lnTo>
                    <a:lnTo>
                      <a:pt x="106086" y="50865"/>
                    </a:lnTo>
                    <a:lnTo>
                      <a:pt x="110610" y="48969"/>
                    </a:lnTo>
                    <a:lnTo>
                      <a:pt x="114572" y="45759"/>
                    </a:lnTo>
                    <a:lnTo>
                      <a:pt x="115782" y="40787"/>
                    </a:lnTo>
                    <a:lnTo>
                      <a:pt x="119621" y="37815"/>
                    </a:lnTo>
                    <a:lnTo>
                      <a:pt x="123831" y="35482"/>
                    </a:lnTo>
                    <a:lnTo>
                      <a:pt x="126641" y="31367"/>
                    </a:lnTo>
                    <a:lnTo>
                      <a:pt x="122545" y="28919"/>
                    </a:lnTo>
                    <a:lnTo>
                      <a:pt x="119211" y="25433"/>
                    </a:lnTo>
                    <a:lnTo>
                      <a:pt x="114572" y="23680"/>
                    </a:lnTo>
                    <a:lnTo>
                      <a:pt x="109296" y="24128"/>
                    </a:lnTo>
                    <a:lnTo>
                      <a:pt x="104724" y="20937"/>
                    </a:lnTo>
                    <a:lnTo>
                      <a:pt x="104000" y="16070"/>
                    </a:lnTo>
                    <a:lnTo>
                      <a:pt x="99561" y="17832"/>
                    </a:lnTo>
                    <a:lnTo>
                      <a:pt x="94827" y="15241"/>
                    </a:lnTo>
                    <a:lnTo>
                      <a:pt x="89141" y="13270"/>
                    </a:lnTo>
                    <a:lnTo>
                      <a:pt x="91360" y="17718"/>
                    </a:lnTo>
                    <a:lnTo>
                      <a:pt x="87046" y="20537"/>
                    </a:lnTo>
                    <a:lnTo>
                      <a:pt x="82712" y="18118"/>
                    </a:lnTo>
                    <a:lnTo>
                      <a:pt x="79083" y="14879"/>
                    </a:lnTo>
                    <a:lnTo>
                      <a:pt x="79702" y="9640"/>
                    </a:lnTo>
                    <a:lnTo>
                      <a:pt x="74920" y="8764"/>
                    </a:lnTo>
                    <a:lnTo>
                      <a:pt x="70139" y="7850"/>
                    </a:lnTo>
                    <a:lnTo>
                      <a:pt x="65595" y="6278"/>
                    </a:lnTo>
                    <a:lnTo>
                      <a:pt x="60900" y="4973"/>
                    </a:lnTo>
                    <a:lnTo>
                      <a:pt x="57489" y="1430"/>
                    </a:lnTo>
                    <a:lnTo>
                      <a:pt x="52870" y="77"/>
                    </a:lnTo>
                    <a:lnTo>
                      <a:pt x="49631" y="3592"/>
                    </a:lnTo>
                    <a:lnTo>
                      <a:pt x="44926" y="2506"/>
                    </a:lnTo>
                    <a:lnTo>
                      <a:pt x="40783" y="-75"/>
                    </a:lnTo>
                    <a:lnTo>
                      <a:pt x="37735" y="4011"/>
                    </a:lnTo>
                    <a:lnTo>
                      <a:pt x="33134" y="5287"/>
                    </a:lnTo>
                    <a:lnTo>
                      <a:pt x="28371" y="6992"/>
                    </a:lnTo>
                    <a:lnTo>
                      <a:pt x="23495" y="9364"/>
                    </a:lnTo>
                    <a:lnTo>
                      <a:pt x="18570" y="11955"/>
                    </a:lnTo>
                    <a:lnTo>
                      <a:pt x="12722" y="13022"/>
                    </a:lnTo>
                    <a:lnTo>
                      <a:pt x="8055" y="14384"/>
                    </a:lnTo>
                    <a:lnTo>
                      <a:pt x="4426" y="17537"/>
                    </a:lnTo>
                    <a:lnTo>
                      <a:pt x="-213" y="16327"/>
                    </a:lnTo>
                    <a:lnTo>
                      <a:pt x="1682" y="20718"/>
                    </a:lnTo>
                    <a:lnTo>
                      <a:pt x="5730" y="23318"/>
                    </a:lnTo>
                    <a:lnTo>
                      <a:pt x="7378" y="27881"/>
                    </a:lnTo>
                    <a:lnTo>
                      <a:pt x="8760" y="32472"/>
                    </a:lnTo>
                    <a:lnTo>
                      <a:pt x="11350" y="36482"/>
                    </a:lnTo>
                    <a:lnTo>
                      <a:pt x="15922" y="39311"/>
                    </a:lnTo>
                    <a:lnTo>
                      <a:pt x="20332" y="42006"/>
                    </a:lnTo>
                    <a:lnTo>
                      <a:pt x="24885" y="45064"/>
                    </a:lnTo>
                    <a:lnTo>
                      <a:pt x="28228" y="48512"/>
                    </a:lnTo>
                    <a:lnTo>
                      <a:pt x="32781" y="50074"/>
                    </a:lnTo>
                    <a:lnTo>
                      <a:pt x="36439" y="53360"/>
                    </a:lnTo>
                    <a:lnTo>
                      <a:pt x="39916" y="56742"/>
                    </a:lnTo>
                    <a:close/>
                  </a:path>
                </a:pathLst>
              </a:custGeom>
              <a:solidFill>
                <a:srgbClr val="B5E2FF"/>
              </a:solidFill>
              <a:ln w="3175" cap="flat">
                <a:solidFill>
                  <a:srgbClr val="FFFFFF"/>
                </a:solidFill>
                <a:prstDash val="solid"/>
                <a:miter/>
              </a:ln>
            </p:spPr>
            <p:txBody>
              <a:bodyPr rtlCol="0" anchor="ctr"/>
              <a:lstStyle/>
              <a:p>
                <a:endParaRPr lang="en-GB"/>
              </a:p>
            </p:txBody>
          </p:sp>
          <p:sp>
            <p:nvSpPr>
              <p:cNvPr id="236" name="Freeform: Shape 235">
                <a:extLst>
                  <a:ext uri="{FF2B5EF4-FFF2-40B4-BE49-F238E27FC236}">
                    <a16:creationId xmlns:a16="http://schemas.microsoft.com/office/drawing/2014/main" id="{762A8DC0-0E25-73F7-E111-B5BA49E238F6}"/>
                  </a:ext>
                </a:extLst>
              </p:cNvPr>
              <p:cNvSpPr/>
              <p:nvPr/>
            </p:nvSpPr>
            <p:spPr>
              <a:xfrm>
                <a:off x="7679420" y="1383760"/>
                <a:ext cx="1197840" cy="1424577"/>
              </a:xfrm>
              <a:custGeom>
                <a:avLst/>
                <a:gdLst>
                  <a:gd name="connsiteX0" fmla="*/ 33515 w 207016"/>
                  <a:gd name="connsiteY0" fmla="*/ 144991 h 217446"/>
                  <a:gd name="connsiteX1" fmla="*/ 29686 w 207016"/>
                  <a:gd name="connsiteY1" fmla="*/ 142038 h 217446"/>
                  <a:gd name="connsiteX2" fmla="*/ 33515 w 207016"/>
                  <a:gd name="connsiteY2" fmla="*/ 144991 h 217446"/>
                  <a:gd name="connsiteX3" fmla="*/ 55613 w 207016"/>
                  <a:gd name="connsiteY3" fmla="*/ 205970 h 217446"/>
                  <a:gd name="connsiteX4" fmla="*/ 51927 w 207016"/>
                  <a:gd name="connsiteY4" fmla="*/ 202903 h 217446"/>
                  <a:gd name="connsiteX5" fmla="*/ 55613 w 207016"/>
                  <a:gd name="connsiteY5" fmla="*/ 205970 h 217446"/>
                  <a:gd name="connsiteX6" fmla="*/ 64624 w 207016"/>
                  <a:gd name="connsiteY6" fmla="*/ 213456 h 217446"/>
                  <a:gd name="connsiteX7" fmla="*/ 70005 w 207016"/>
                  <a:gd name="connsiteY7" fmla="*/ 213171 h 217446"/>
                  <a:gd name="connsiteX8" fmla="*/ 71424 w 207016"/>
                  <a:gd name="connsiteY8" fmla="*/ 208589 h 217446"/>
                  <a:gd name="connsiteX9" fmla="*/ 66281 w 207016"/>
                  <a:gd name="connsiteY9" fmla="*/ 208818 h 217446"/>
                  <a:gd name="connsiteX10" fmla="*/ 63300 w 207016"/>
                  <a:gd name="connsiteY10" fmla="*/ 213066 h 217446"/>
                  <a:gd name="connsiteX11" fmla="*/ 84464 w 207016"/>
                  <a:gd name="connsiteY11" fmla="*/ 106395 h 217446"/>
                  <a:gd name="connsiteX12" fmla="*/ 80140 w 207016"/>
                  <a:gd name="connsiteY12" fmla="*/ 104329 h 217446"/>
                  <a:gd name="connsiteX13" fmla="*/ 84464 w 207016"/>
                  <a:gd name="connsiteY13" fmla="*/ 106395 h 217446"/>
                  <a:gd name="connsiteX14" fmla="*/ 73501 w 207016"/>
                  <a:gd name="connsiteY14" fmla="*/ 217371 h 217446"/>
                  <a:gd name="connsiteX15" fmla="*/ 78426 w 207016"/>
                  <a:gd name="connsiteY15" fmla="*/ 217000 h 217446"/>
                  <a:gd name="connsiteX16" fmla="*/ 81835 w 207016"/>
                  <a:gd name="connsiteY16" fmla="*/ 213523 h 217446"/>
                  <a:gd name="connsiteX17" fmla="*/ 86998 w 207016"/>
                  <a:gd name="connsiteY17" fmla="*/ 214114 h 217446"/>
                  <a:gd name="connsiteX18" fmla="*/ 91751 w 207016"/>
                  <a:gd name="connsiteY18" fmla="*/ 212847 h 217446"/>
                  <a:gd name="connsiteX19" fmla="*/ 96590 w 207016"/>
                  <a:gd name="connsiteY19" fmla="*/ 212037 h 217446"/>
                  <a:gd name="connsiteX20" fmla="*/ 101695 w 207016"/>
                  <a:gd name="connsiteY20" fmla="*/ 211656 h 217446"/>
                  <a:gd name="connsiteX21" fmla="*/ 106362 w 207016"/>
                  <a:gd name="connsiteY21" fmla="*/ 209608 h 217446"/>
                  <a:gd name="connsiteX22" fmla="*/ 111125 w 207016"/>
                  <a:gd name="connsiteY22" fmla="*/ 208818 h 217446"/>
                  <a:gd name="connsiteX23" fmla="*/ 116240 w 207016"/>
                  <a:gd name="connsiteY23" fmla="*/ 207789 h 217446"/>
                  <a:gd name="connsiteX24" fmla="*/ 121288 w 207016"/>
                  <a:gd name="connsiteY24" fmla="*/ 208218 h 217446"/>
                  <a:gd name="connsiteX25" fmla="*/ 125841 w 207016"/>
                  <a:gd name="connsiteY25" fmla="*/ 206808 h 217446"/>
                  <a:gd name="connsiteX26" fmla="*/ 130384 w 207016"/>
                  <a:gd name="connsiteY26" fmla="*/ 204560 h 217446"/>
                  <a:gd name="connsiteX27" fmla="*/ 135194 w 207016"/>
                  <a:gd name="connsiteY27" fmla="*/ 204017 h 217446"/>
                  <a:gd name="connsiteX28" fmla="*/ 140671 w 207016"/>
                  <a:gd name="connsiteY28" fmla="*/ 202607 h 217446"/>
                  <a:gd name="connsiteX29" fmla="*/ 145377 w 207016"/>
                  <a:gd name="connsiteY29" fmla="*/ 201788 h 217446"/>
                  <a:gd name="connsiteX30" fmla="*/ 151635 w 207016"/>
                  <a:gd name="connsiteY30" fmla="*/ 203284 h 217446"/>
                  <a:gd name="connsiteX31" fmla="*/ 157416 w 207016"/>
                  <a:gd name="connsiteY31" fmla="*/ 198636 h 217446"/>
                  <a:gd name="connsiteX32" fmla="*/ 164827 w 207016"/>
                  <a:gd name="connsiteY32" fmla="*/ 192682 h 217446"/>
                  <a:gd name="connsiteX33" fmla="*/ 168999 w 207016"/>
                  <a:gd name="connsiteY33" fmla="*/ 189663 h 217446"/>
                  <a:gd name="connsiteX34" fmla="*/ 174342 w 207016"/>
                  <a:gd name="connsiteY34" fmla="*/ 186634 h 217446"/>
                  <a:gd name="connsiteX35" fmla="*/ 179048 w 207016"/>
                  <a:gd name="connsiteY35" fmla="*/ 181767 h 217446"/>
                  <a:gd name="connsiteX36" fmla="*/ 183401 w 207016"/>
                  <a:gd name="connsiteY36" fmla="*/ 177985 h 217446"/>
                  <a:gd name="connsiteX37" fmla="*/ 186906 w 207016"/>
                  <a:gd name="connsiteY37" fmla="*/ 174042 h 217446"/>
                  <a:gd name="connsiteX38" fmla="*/ 190830 w 207016"/>
                  <a:gd name="connsiteY38" fmla="*/ 170537 h 217446"/>
                  <a:gd name="connsiteX39" fmla="*/ 194250 w 207016"/>
                  <a:gd name="connsiteY39" fmla="*/ 167032 h 217446"/>
                  <a:gd name="connsiteX40" fmla="*/ 198469 w 207016"/>
                  <a:gd name="connsiteY40" fmla="*/ 163374 h 217446"/>
                  <a:gd name="connsiteX41" fmla="*/ 202241 w 207016"/>
                  <a:gd name="connsiteY41" fmla="*/ 159412 h 217446"/>
                  <a:gd name="connsiteX42" fmla="*/ 204498 w 207016"/>
                  <a:gd name="connsiteY42" fmla="*/ 155163 h 217446"/>
                  <a:gd name="connsiteX43" fmla="*/ 206803 w 207016"/>
                  <a:gd name="connsiteY43" fmla="*/ 150420 h 217446"/>
                  <a:gd name="connsiteX44" fmla="*/ 202717 w 207016"/>
                  <a:gd name="connsiteY44" fmla="*/ 147382 h 217446"/>
                  <a:gd name="connsiteX45" fmla="*/ 199364 w 207016"/>
                  <a:gd name="connsiteY45" fmla="*/ 143733 h 217446"/>
                  <a:gd name="connsiteX46" fmla="*/ 194536 w 207016"/>
                  <a:gd name="connsiteY46" fmla="*/ 141781 h 217446"/>
                  <a:gd name="connsiteX47" fmla="*/ 188753 w 207016"/>
                  <a:gd name="connsiteY47" fmla="*/ 139200 h 217446"/>
                  <a:gd name="connsiteX48" fmla="*/ 183401 w 207016"/>
                  <a:gd name="connsiteY48" fmla="*/ 136637 h 217446"/>
                  <a:gd name="connsiteX49" fmla="*/ 177524 w 207016"/>
                  <a:gd name="connsiteY49" fmla="*/ 133427 h 217446"/>
                  <a:gd name="connsiteX50" fmla="*/ 180477 w 207016"/>
                  <a:gd name="connsiteY50" fmla="*/ 128751 h 217446"/>
                  <a:gd name="connsiteX51" fmla="*/ 183353 w 207016"/>
                  <a:gd name="connsiteY51" fmla="*/ 124588 h 217446"/>
                  <a:gd name="connsiteX52" fmla="*/ 179762 w 207016"/>
                  <a:gd name="connsiteY52" fmla="*/ 120969 h 217446"/>
                  <a:gd name="connsiteX53" fmla="*/ 174676 w 207016"/>
                  <a:gd name="connsiteY53" fmla="*/ 118883 h 217446"/>
                  <a:gd name="connsiteX54" fmla="*/ 171742 w 207016"/>
                  <a:gd name="connsiteY54" fmla="*/ 114292 h 217446"/>
                  <a:gd name="connsiteX55" fmla="*/ 169018 w 207016"/>
                  <a:gd name="connsiteY55" fmla="*/ 109605 h 217446"/>
                  <a:gd name="connsiteX56" fmla="*/ 164493 w 207016"/>
                  <a:gd name="connsiteY56" fmla="*/ 108024 h 217446"/>
                  <a:gd name="connsiteX57" fmla="*/ 164789 w 207016"/>
                  <a:gd name="connsiteY57" fmla="*/ 103252 h 217446"/>
                  <a:gd name="connsiteX58" fmla="*/ 161798 w 207016"/>
                  <a:gd name="connsiteY58" fmla="*/ 99433 h 217446"/>
                  <a:gd name="connsiteX59" fmla="*/ 164455 w 207016"/>
                  <a:gd name="connsiteY59" fmla="*/ 93546 h 217446"/>
                  <a:gd name="connsiteX60" fmla="*/ 167589 w 207016"/>
                  <a:gd name="connsiteY60" fmla="*/ 89574 h 217446"/>
                  <a:gd name="connsiteX61" fmla="*/ 164951 w 207016"/>
                  <a:gd name="connsiteY61" fmla="*/ 85307 h 217446"/>
                  <a:gd name="connsiteX62" fmla="*/ 158207 w 207016"/>
                  <a:gd name="connsiteY62" fmla="*/ 78916 h 217446"/>
                  <a:gd name="connsiteX63" fmla="*/ 153931 w 207016"/>
                  <a:gd name="connsiteY63" fmla="*/ 74191 h 217446"/>
                  <a:gd name="connsiteX64" fmla="*/ 146482 w 207016"/>
                  <a:gd name="connsiteY64" fmla="*/ 68314 h 217446"/>
                  <a:gd name="connsiteX65" fmla="*/ 144139 w 207016"/>
                  <a:gd name="connsiteY65" fmla="*/ 63847 h 217446"/>
                  <a:gd name="connsiteX66" fmla="*/ 148091 w 207016"/>
                  <a:gd name="connsiteY66" fmla="*/ 59799 h 217446"/>
                  <a:gd name="connsiteX67" fmla="*/ 152302 w 207016"/>
                  <a:gd name="connsiteY67" fmla="*/ 55713 h 217446"/>
                  <a:gd name="connsiteX68" fmla="*/ 155683 w 207016"/>
                  <a:gd name="connsiteY68" fmla="*/ 49836 h 217446"/>
                  <a:gd name="connsiteX69" fmla="*/ 149301 w 207016"/>
                  <a:gd name="connsiteY69" fmla="*/ 47159 h 217446"/>
                  <a:gd name="connsiteX70" fmla="*/ 145205 w 207016"/>
                  <a:gd name="connsiteY70" fmla="*/ 43702 h 217446"/>
                  <a:gd name="connsiteX71" fmla="*/ 131175 w 207016"/>
                  <a:gd name="connsiteY71" fmla="*/ 39025 h 217446"/>
                  <a:gd name="connsiteX72" fmla="*/ 126079 w 207016"/>
                  <a:gd name="connsiteY72" fmla="*/ 31929 h 217446"/>
                  <a:gd name="connsiteX73" fmla="*/ 129404 w 207016"/>
                  <a:gd name="connsiteY73" fmla="*/ 27948 h 217446"/>
                  <a:gd name="connsiteX74" fmla="*/ 124869 w 207016"/>
                  <a:gd name="connsiteY74" fmla="*/ 24776 h 217446"/>
                  <a:gd name="connsiteX75" fmla="*/ 131270 w 207016"/>
                  <a:gd name="connsiteY75" fmla="*/ 21328 h 217446"/>
                  <a:gd name="connsiteX76" fmla="*/ 134023 w 207016"/>
                  <a:gd name="connsiteY76" fmla="*/ 14184 h 217446"/>
                  <a:gd name="connsiteX77" fmla="*/ 132013 w 207016"/>
                  <a:gd name="connsiteY77" fmla="*/ 9183 h 217446"/>
                  <a:gd name="connsiteX78" fmla="*/ 119164 w 207016"/>
                  <a:gd name="connsiteY78" fmla="*/ 5478 h 217446"/>
                  <a:gd name="connsiteX79" fmla="*/ 114858 w 207016"/>
                  <a:gd name="connsiteY79" fmla="*/ 3354 h 217446"/>
                  <a:gd name="connsiteX80" fmla="*/ 110839 w 207016"/>
                  <a:gd name="connsiteY80" fmla="*/ -75 h 217446"/>
                  <a:gd name="connsiteX81" fmla="*/ 105610 w 207016"/>
                  <a:gd name="connsiteY81" fmla="*/ 258 h 217446"/>
                  <a:gd name="connsiteX82" fmla="*/ 100838 w 207016"/>
                  <a:gd name="connsiteY82" fmla="*/ 2154 h 217446"/>
                  <a:gd name="connsiteX83" fmla="*/ 95637 w 207016"/>
                  <a:gd name="connsiteY83" fmla="*/ 2973 h 217446"/>
                  <a:gd name="connsiteX84" fmla="*/ 88446 w 207016"/>
                  <a:gd name="connsiteY84" fmla="*/ 2963 h 217446"/>
                  <a:gd name="connsiteX85" fmla="*/ 84950 w 207016"/>
                  <a:gd name="connsiteY85" fmla="*/ 6335 h 217446"/>
                  <a:gd name="connsiteX86" fmla="*/ 80778 w 207016"/>
                  <a:gd name="connsiteY86" fmla="*/ 8640 h 217446"/>
                  <a:gd name="connsiteX87" fmla="*/ 80607 w 207016"/>
                  <a:gd name="connsiteY87" fmla="*/ 13536 h 217446"/>
                  <a:gd name="connsiteX88" fmla="*/ 80845 w 207016"/>
                  <a:gd name="connsiteY88" fmla="*/ 19413 h 217446"/>
                  <a:gd name="connsiteX89" fmla="*/ 80188 w 207016"/>
                  <a:gd name="connsiteY89" fmla="*/ 24614 h 217446"/>
                  <a:gd name="connsiteX90" fmla="*/ 74711 w 207016"/>
                  <a:gd name="connsiteY90" fmla="*/ 25490 h 217446"/>
                  <a:gd name="connsiteX91" fmla="*/ 72625 w 207016"/>
                  <a:gd name="connsiteY91" fmla="*/ 30262 h 217446"/>
                  <a:gd name="connsiteX92" fmla="*/ 65081 w 207016"/>
                  <a:gd name="connsiteY92" fmla="*/ 28986 h 217446"/>
                  <a:gd name="connsiteX93" fmla="*/ 60109 w 207016"/>
                  <a:gd name="connsiteY93" fmla="*/ 28252 h 217446"/>
                  <a:gd name="connsiteX94" fmla="*/ 54613 w 207016"/>
                  <a:gd name="connsiteY94" fmla="*/ 25976 h 217446"/>
                  <a:gd name="connsiteX95" fmla="*/ 50251 w 207016"/>
                  <a:gd name="connsiteY95" fmla="*/ 28500 h 217446"/>
                  <a:gd name="connsiteX96" fmla="*/ 42593 w 207016"/>
                  <a:gd name="connsiteY96" fmla="*/ 30091 h 217446"/>
                  <a:gd name="connsiteX97" fmla="*/ 36573 w 207016"/>
                  <a:gd name="connsiteY97" fmla="*/ 28871 h 217446"/>
                  <a:gd name="connsiteX98" fmla="*/ 31629 w 207016"/>
                  <a:gd name="connsiteY98" fmla="*/ 27814 h 217446"/>
                  <a:gd name="connsiteX99" fmla="*/ 26067 w 207016"/>
                  <a:gd name="connsiteY99" fmla="*/ 24090 h 217446"/>
                  <a:gd name="connsiteX100" fmla="*/ 22076 w 207016"/>
                  <a:gd name="connsiteY100" fmla="*/ 20823 h 217446"/>
                  <a:gd name="connsiteX101" fmla="*/ 17561 w 207016"/>
                  <a:gd name="connsiteY101" fmla="*/ 17965 h 217446"/>
                  <a:gd name="connsiteX102" fmla="*/ 10236 w 207016"/>
                  <a:gd name="connsiteY102" fmla="*/ 15956 h 217446"/>
                  <a:gd name="connsiteX103" fmla="*/ 6121 w 207016"/>
                  <a:gd name="connsiteY103" fmla="*/ 18432 h 217446"/>
                  <a:gd name="connsiteX104" fmla="*/ -213 w 207016"/>
                  <a:gd name="connsiteY104" fmla="*/ 21166 h 217446"/>
                  <a:gd name="connsiteX105" fmla="*/ 4454 w 207016"/>
                  <a:gd name="connsiteY105" fmla="*/ 22480 h 217446"/>
                  <a:gd name="connsiteX106" fmla="*/ 9560 w 207016"/>
                  <a:gd name="connsiteY106" fmla="*/ 25414 h 217446"/>
                  <a:gd name="connsiteX107" fmla="*/ 14075 w 207016"/>
                  <a:gd name="connsiteY107" fmla="*/ 27271 h 217446"/>
                  <a:gd name="connsiteX108" fmla="*/ 19685 w 207016"/>
                  <a:gd name="connsiteY108" fmla="*/ 30319 h 217446"/>
                  <a:gd name="connsiteX109" fmla="*/ 24438 w 207016"/>
                  <a:gd name="connsiteY109" fmla="*/ 32043 h 217446"/>
                  <a:gd name="connsiteX110" fmla="*/ 30305 w 207016"/>
                  <a:gd name="connsiteY110" fmla="*/ 33148 h 217446"/>
                  <a:gd name="connsiteX111" fmla="*/ 35134 w 207016"/>
                  <a:gd name="connsiteY111" fmla="*/ 34158 h 217446"/>
                  <a:gd name="connsiteX112" fmla="*/ 39868 w 207016"/>
                  <a:gd name="connsiteY112" fmla="*/ 36187 h 217446"/>
                  <a:gd name="connsiteX113" fmla="*/ 43926 w 207016"/>
                  <a:gd name="connsiteY113" fmla="*/ 38825 h 217446"/>
                  <a:gd name="connsiteX114" fmla="*/ 48641 w 207016"/>
                  <a:gd name="connsiteY114" fmla="*/ 42178 h 217446"/>
                  <a:gd name="connsiteX115" fmla="*/ 53308 w 207016"/>
                  <a:gd name="connsiteY115" fmla="*/ 44321 h 217446"/>
                  <a:gd name="connsiteX116" fmla="*/ 51394 w 207016"/>
                  <a:gd name="connsiteY116" fmla="*/ 49283 h 217446"/>
                  <a:gd name="connsiteX117" fmla="*/ 51251 w 207016"/>
                  <a:gd name="connsiteY117" fmla="*/ 54103 h 217446"/>
                  <a:gd name="connsiteX118" fmla="*/ 56099 w 207016"/>
                  <a:gd name="connsiteY118" fmla="*/ 54551 h 217446"/>
                  <a:gd name="connsiteX119" fmla="*/ 54432 w 207016"/>
                  <a:gd name="connsiteY119" fmla="*/ 59113 h 217446"/>
                  <a:gd name="connsiteX120" fmla="*/ 58394 w 207016"/>
                  <a:gd name="connsiteY120" fmla="*/ 63390 h 217446"/>
                  <a:gd name="connsiteX121" fmla="*/ 63328 w 207016"/>
                  <a:gd name="connsiteY121" fmla="*/ 67419 h 217446"/>
                  <a:gd name="connsiteX122" fmla="*/ 62509 w 207016"/>
                  <a:gd name="connsiteY122" fmla="*/ 72458 h 217446"/>
                  <a:gd name="connsiteX123" fmla="*/ 59871 w 207016"/>
                  <a:gd name="connsiteY123" fmla="*/ 77192 h 217446"/>
                  <a:gd name="connsiteX124" fmla="*/ 63500 w 207016"/>
                  <a:gd name="connsiteY124" fmla="*/ 80935 h 217446"/>
                  <a:gd name="connsiteX125" fmla="*/ 67491 w 207016"/>
                  <a:gd name="connsiteY125" fmla="*/ 84269 h 217446"/>
                  <a:gd name="connsiteX126" fmla="*/ 71587 w 207016"/>
                  <a:gd name="connsiteY126" fmla="*/ 87936 h 217446"/>
                  <a:gd name="connsiteX127" fmla="*/ 77054 w 207016"/>
                  <a:gd name="connsiteY127" fmla="*/ 89812 h 217446"/>
                  <a:gd name="connsiteX128" fmla="*/ 82578 w 207016"/>
                  <a:gd name="connsiteY128" fmla="*/ 91317 h 217446"/>
                  <a:gd name="connsiteX129" fmla="*/ 87046 w 207016"/>
                  <a:gd name="connsiteY129" fmla="*/ 93556 h 217446"/>
                  <a:gd name="connsiteX130" fmla="*/ 91665 w 207016"/>
                  <a:gd name="connsiteY130" fmla="*/ 96318 h 217446"/>
                  <a:gd name="connsiteX131" fmla="*/ 90989 w 207016"/>
                  <a:gd name="connsiteY131" fmla="*/ 101061 h 217446"/>
                  <a:gd name="connsiteX132" fmla="*/ 95189 w 207016"/>
                  <a:gd name="connsiteY132" fmla="*/ 104700 h 217446"/>
                  <a:gd name="connsiteX133" fmla="*/ 90161 w 207016"/>
                  <a:gd name="connsiteY133" fmla="*/ 107186 h 217446"/>
                  <a:gd name="connsiteX134" fmla="*/ 85074 w 207016"/>
                  <a:gd name="connsiteY134" fmla="*/ 107548 h 217446"/>
                  <a:gd name="connsiteX135" fmla="*/ 81321 w 207016"/>
                  <a:gd name="connsiteY135" fmla="*/ 110558 h 217446"/>
                  <a:gd name="connsiteX136" fmla="*/ 78864 w 207016"/>
                  <a:gd name="connsiteY136" fmla="*/ 115235 h 217446"/>
                  <a:gd name="connsiteX137" fmla="*/ 73634 w 207016"/>
                  <a:gd name="connsiteY137" fmla="*/ 118283 h 217446"/>
                  <a:gd name="connsiteX138" fmla="*/ 69119 w 207016"/>
                  <a:gd name="connsiteY138" fmla="*/ 122121 h 217446"/>
                  <a:gd name="connsiteX139" fmla="*/ 64967 w 207016"/>
                  <a:gd name="connsiteY139" fmla="*/ 125036 h 217446"/>
                  <a:gd name="connsiteX140" fmla="*/ 61204 w 207016"/>
                  <a:gd name="connsiteY140" fmla="*/ 128560 h 217446"/>
                  <a:gd name="connsiteX141" fmla="*/ 56375 w 207016"/>
                  <a:gd name="connsiteY141" fmla="*/ 128846 h 217446"/>
                  <a:gd name="connsiteX142" fmla="*/ 54566 w 207016"/>
                  <a:gd name="connsiteY142" fmla="*/ 133618 h 217446"/>
                  <a:gd name="connsiteX143" fmla="*/ 51432 w 207016"/>
                  <a:gd name="connsiteY143" fmla="*/ 137352 h 217446"/>
                  <a:gd name="connsiteX144" fmla="*/ 50727 w 207016"/>
                  <a:gd name="connsiteY144" fmla="*/ 142171 h 217446"/>
                  <a:gd name="connsiteX145" fmla="*/ 45821 w 207016"/>
                  <a:gd name="connsiteY145" fmla="*/ 142971 h 217446"/>
                  <a:gd name="connsiteX146" fmla="*/ 40507 w 207016"/>
                  <a:gd name="connsiteY146" fmla="*/ 143248 h 217446"/>
                  <a:gd name="connsiteX147" fmla="*/ 37611 w 207016"/>
                  <a:gd name="connsiteY147" fmla="*/ 147210 h 217446"/>
                  <a:gd name="connsiteX148" fmla="*/ 33887 w 207016"/>
                  <a:gd name="connsiteY148" fmla="*/ 150763 h 217446"/>
                  <a:gd name="connsiteX149" fmla="*/ 31544 w 207016"/>
                  <a:gd name="connsiteY149" fmla="*/ 154944 h 217446"/>
                  <a:gd name="connsiteX150" fmla="*/ 32915 w 207016"/>
                  <a:gd name="connsiteY150" fmla="*/ 159688 h 217446"/>
                  <a:gd name="connsiteX151" fmla="*/ 37402 w 207016"/>
                  <a:gd name="connsiteY151" fmla="*/ 162069 h 217446"/>
                  <a:gd name="connsiteX152" fmla="*/ 38230 w 207016"/>
                  <a:gd name="connsiteY152" fmla="*/ 167184 h 217446"/>
                  <a:gd name="connsiteX153" fmla="*/ 40250 w 207016"/>
                  <a:gd name="connsiteY153" fmla="*/ 171718 h 217446"/>
                  <a:gd name="connsiteX154" fmla="*/ 43764 w 207016"/>
                  <a:gd name="connsiteY154" fmla="*/ 176157 h 217446"/>
                  <a:gd name="connsiteX155" fmla="*/ 44098 w 207016"/>
                  <a:gd name="connsiteY155" fmla="*/ 181052 h 217446"/>
                  <a:gd name="connsiteX156" fmla="*/ 43526 w 207016"/>
                  <a:gd name="connsiteY156" fmla="*/ 186043 h 217446"/>
                  <a:gd name="connsiteX157" fmla="*/ 41059 w 207016"/>
                  <a:gd name="connsiteY157" fmla="*/ 190444 h 217446"/>
                  <a:gd name="connsiteX158" fmla="*/ 40878 w 207016"/>
                  <a:gd name="connsiteY158" fmla="*/ 195807 h 217446"/>
                  <a:gd name="connsiteX159" fmla="*/ 45069 w 207016"/>
                  <a:gd name="connsiteY159" fmla="*/ 198178 h 217446"/>
                  <a:gd name="connsiteX160" fmla="*/ 48183 w 207016"/>
                  <a:gd name="connsiteY160" fmla="*/ 202065 h 217446"/>
                  <a:gd name="connsiteX161" fmla="*/ 53317 w 207016"/>
                  <a:gd name="connsiteY161" fmla="*/ 202808 h 217446"/>
                  <a:gd name="connsiteX162" fmla="*/ 58557 w 207016"/>
                  <a:gd name="connsiteY162" fmla="*/ 203741 h 217446"/>
                  <a:gd name="connsiteX163" fmla="*/ 63900 w 207016"/>
                  <a:gd name="connsiteY163" fmla="*/ 204379 h 217446"/>
                  <a:gd name="connsiteX164" fmla="*/ 69577 w 207016"/>
                  <a:gd name="connsiteY164" fmla="*/ 207846 h 217446"/>
                  <a:gd name="connsiteX165" fmla="*/ 73863 w 207016"/>
                  <a:gd name="connsiteY165" fmla="*/ 205246 h 217446"/>
                  <a:gd name="connsiteX166" fmla="*/ 71101 w 207016"/>
                  <a:gd name="connsiteY166" fmla="*/ 209123 h 217446"/>
                  <a:gd name="connsiteX167" fmla="*/ 75035 w 207016"/>
                  <a:gd name="connsiteY167" fmla="*/ 212475 h 217446"/>
                  <a:gd name="connsiteX168" fmla="*/ 73501 w 207016"/>
                  <a:gd name="connsiteY168" fmla="*/ 217371 h 21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207016" h="217446">
                    <a:moveTo>
                      <a:pt x="33515" y="144991"/>
                    </a:moveTo>
                    <a:lnTo>
                      <a:pt x="29686" y="142038"/>
                    </a:lnTo>
                    <a:lnTo>
                      <a:pt x="33515" y="144991"/>
                    </a:lnTo>
                    <a:close/>
                    <a:moveTo>
                      <a:pt x="55613" y="205970"/>
                    </a:moveTo>
                    <a:lnTo>
                      <a:pt x="51927" y="202903"/>
                    </a:lnTo>
                    <a:lnTo>
                      <a:pt x="55613" y="205970"/>
                    </a:lnTo>
                    <a:close/>
                    <a:moveTo>
                      <a:pt x="64624" y="213456"/>
                    </a:moveTo>
                    <a:lnTo>
                      <a:pt x="70005" y="213171"/>
                    </a:lnTo>
                    <a:lnTo>
                      <a:pt x="71424" y="208589"/>
                    </a:lnTo>
                    <a:lnTo>
                      <a:pt x="66281" y="208818"/>
                    </a:lnTo>
                    <a:lnTo>
                      <a:pt x="63300" y="213066"/>
                    </a:lnTo>
                    <a:close/>
                    <a:moveTo>
                      <a:pt x="84464" y="106395"/>
                    </a:moveTo>
                    <a:lnTo>
                      <a:pt x="80140" y="104329"/>
                    </a:lnTo>
                    <a:lnTo>
                      <a:pt x="84464" y="106395"/>
                    </a:lnTo>
                    <a:close/>
                    <a:moveTo>
                      <a:pt x="73501" y="217371"/>
                    </a:moveTo>
                    <a:lnTo>
                      <a:pt x="78426" y="217000"/>
                    </a:lnTo>
                    <a:lnTo>
                      <a:pt x="81835" y="213523"/>
                    </a:lnTo>
                    <a:lnTo>
                      <a:pt x="86998" y="214114"/>
                    </a:lnTo>
                    <a:lnTo>
                      <a:pt x="91751" y="212847"/>
                    </a:lnTo>
                    <a:lnTo>
                      <a:pt x="96590" y="212037"/>
                    </a:lnTo>
                    <a:lnTo>
                      <a:pt x="101695" y="211656"/>
                    </a:lnTo>
                    <a:lnTo>
                      <a:pt x="106362" y="209608"/>
                    </a:lnTo>
                    <a:lnTo>
                      <a:pt x="111125" y="208818"/>
                    </a:lnTo>
                    <a:lnTo>
                      <a:pt x="116240" y="207789"/>
                    </a:lnTo>
                    <a:lnTo>
                      <a:pt x="121288" y="208218"/>
                    </a:lnTo>
                    <a:lnTo>
                      <a:pt x="125841" y="206808"/>
                    </a:lnTo>
                    <a:lnTo>
                      <a:pt x="130384" y="204560"/>
                    </a:lnTo>
                    <a:lnTo>
                      <a:pt x="135194" y="204017"/>
                    </a:lnTo>
                    <a:lnTo>
                      <a:pt x="140671" y="202607"/>
                    </a:lnTo>
                    <a:lnTo>
                      <a:pt x="145377" y="201788"/>
                    </a:lnTo>
                    <a:lnTo>
                      <a:pt x="151635" y="203284"/>
                    </a:lnTo>
                    <a:lnTo>
                      <a:pt x="157416" y="198636"/>
                    </a:lnTo>
                    <a:lnTo>
                      <a:pt x="164827" y="192682"/>
                    </a:lnTo>
                    <a:lnTo>
                      <a:pt x="168999" y="189663"/>
                    </a:lnTo>
                    <a:lnTo>
                      <a:pt x="174342" y="186634"/>
                    </a:lnTo>
                    <a:lnTo>
                      <a:pt x="179048" y="181767"/>
                    </a:lnTo>
                    <a:lnTo>
                      <a:pt x="183401" y="177985"/>
                    </a:lnTo>
                    <a:lnTo>
                      <a:pt x="186906" y="174042"/>
                    </a:lnTo>
                    <a:lnTo>
                      <a:pt x="190830" y="170537"/>
                    </a:lnTo>
                    <a:lnTo>
                      <a:pt x="194250" y="167032"/>
                    </a:lnTo>
                    <a:lnTo>
                      <a:pt x="198469" y="163374"/>
                    </a:lnTo>
                    <a:lnTo>
                      <a:pt x="202241" y="159412"/>
                    </a:lnTo>
                    <a:lnTo>
                      <a:pt x="204498" y="155163"/>
                    </a:lnTo>
                    <a:lnTo>
                      <a:pt x="206803" y="150420"/>
                    </a:lnTo>
                    <a:lnTo>
                      <a:pt x="202717" y="147382"/>
                    </a:lnTo>
                    <a:lnTo>
                      <a:pt x="199364" y="143733"/>
                    </a:lnTo>
                    <a:lnTo>
                      <a:pt x="194536" y="141781"/>
                    </a:lnTo>
                    <a:lnTo>
                      <a:pt x="188753" y="139200"/>
                    </a:lnTo>
                    <a:lnTo>
                      <a:pt x="183401" y="136637"/>
                    </a:lnTo>
                    <a:lnTo>
                      <a:pt x="177524" y="133427"/>
                    </a:lnTo>
                    <a:lnTo>
                      <a:pt x="180477" y="128751"/>
                    </a:lnTo>
                    <a:lnTo>
                      <a:pt x="183353" y="124588"/>
                    </a:lnTo>
                    <a:lnTo>
                      <a:pt x="179762" y="120969"/>
                    </a:lnTo>
                    <a:lnTo>
                      <a:pt x="174676" y="118883"/>
                    </a:lnTo>
                    <a:lnTo>
                      <a:pt x="171742" y="114292"/>
                    </a:lnTo>
                    <a:lnTo>
                      <a:pt x="169018" y="109605"/>
                    </a:lnTo>
                    <a:lnTo>
                      <a:pt x="164493" y="108024"/>
                    </a:lnTo>
                    <a:lnTo>
                      <a:pt x="164789" y="103252"/>
                    </a:lnTo>
                    <a:lnTo>
                      <a:pt x="161798" y="99433"/>
                    </a:lnTo>
                    <a:lnTo>
                      <a:pt x="164455" y="93546"/>
                    </a:lnTo>
                    <a:lnTo>
                      <a:pt x="167589" y="89574"/>
                    </a:lnTo>
                    <a:lnTo>
                      <a:pt x="164951" y="85307"/>
                    </a:lnTo>
                    <a:lnTo>
                      <a:pt x="158207" y="78916"/>
                    </a:lnTo>
                    <a:lnTo>
                      <a:pt x="153931" y="74191"/>
                    </a:lnTo>
                    <a:lnTo>
                      <a:pt x="146482" y="68314"/>
                    </a:lnTo>
                    <a:lnTo>
                      <a:pt x="144139" y="63847"/>
                    </a:lnTo>
                    <a:lnTo>
                      <a:pt x="148091" y="59799"/>
                    </a:lnTo>
                    <a:lnTo>
                      <a:pt x="152302" y="55713"/>
                    </a:lnTo>
                    <a:lnTo>
                      <a:pt x="155683" y="49836"/>
                    </a:lnTo>
                    <a:lnTo>
                      <a:pt x="149301" y="47159"/>
                    </a:lnTo>
                    <a:lnTo>
                      <a:pt x="145205" y="43702"/>
                    </a:lnTo>
                    <a:lnTo>
                      <a:pt x="131175" y="39025"/>
                    </a:lnTo>
                    <a:lnTo>
                      <a:pt x="126079" y="31929"/>
                    </a:lnTo>
                    <a:lnTo>
                      <a:pt x="129404" y="27948"/>
                    </a:lnTo>
                    <a:lnTo>
                      <a:pt x="124869" y="24776"/>
                    </a:lnTo>
                    <a:lnTo>
                      <a:pt x="131270" y="21328"/>
                    </a:lnTo>
                    <a:lnTo>
                      <a:pt x="134023" y="14184"/>
                    </a:lnTo>
                    <a:lnTo>
                      <a:pt x="132013" y="9183"/>
                    </a:lnTo>
                    <a:lnTo>
                      <a:pt x="119164" y="5478"/>
                    </a:lnTo>
                    <a:lnTo>
                      <a:pt x="114858" y="3354"/>
                    </a:lnTo>
                    <a:lnTo>
                      <a:pt x="110839" y="-75"/>
                    </a:lnTo>
                    <a:lnTo>
                      <a:pt x="105610" y="258"/>
                    </a:lnTo>
                    <a:lnTo>
                      <a:pt x="100838" y="2154"/>
                    </a:lnTo>
                    <a:lnTo>
                      <a:pt x="95637" y="2973"/>
                    </a:lnTo>
                    <a:lnTo>
                      <a:pt x="88446" y="2963"/>
                    </a:lnTo>
                    <a:lnTo>
                      <a:pt x="84950" y="6335"/>
                    </a:lnTo>
                    <a:lnTo>
                      <a:pt x="80778" y="8640"/>
                    </a:lnTo>
                    <a:lnTo>
                      <a:pt x="80607" y="13536"/>
                    </a:lnTo>
                    <a:lnTo>
                      <a:pt x="80845" y="19413"/>
                    </a:lnTo>
                    <a:lnTo>
                      <a:pt x="80188" y="24614"/>
                    </a:lnTo>
                    <a:lnTo>
                      <a:pt x="74711" y="25490"/>
                    </a:lnTo>
                    <a:lnTo>
                      <a:pt x="72625" y="30262"/>
                    </a:lnTo>
                    <a:lnTo>
                      <a:pt x="65081" y="28986"/>
                    </a:lnTo>
                    <a:lnTo>
                      <a:pt x="60109" y="28252"/>
                    </a:lnTo>
                    <a:lnTo>
                      <a:pt x="54613" y="25976"/>
                    </a:lnTo>
                    <a:lnTo>
                      <a:pt x="50251" y="28500"/>
                    </a:lnTo>
                    <a:lnTo>
                      <a:pt x="42593" y="30091"/>
                    </a:lnTo>
                    <a:lnTo>
                      <a:pt x="36573" y="28871"/>
                    </a:lnTo>
                    <a:lnTo>
                      <a:pt x="31629" y="27814"/>
                    </a:lnTo>
                    <a:lnTo>
                      <a:pt x="26067" y="24090"/>
                    </a:lnTo>
                    <a:lnTo>
                      <a:pt x="22076" y="20823"/>
                    </a:lnTo>
                    <a:lnTo>
                      <a:pt x="17561" y="17965"/>
                    </a:lnTo>
                    <a:lnTo>
                      <a:pt x="10236" y="15956"/>
                    </a:lnTo>
                    <a:lnTo>
                      <a:pt x="6121" y="18432"/>
                    </a:lnTo>
                    <a:lnTo>
                      <a:pt x="-213" y="21166"/>
                    </a:lnTo>
                    <a:lnTo>
                      <a:pt x="4454" y="22480"/>
                    </a:lnTo>
                    <a:lnTo>
                      <a:pt x="9560" y="25414"/>
                    </a:lnTo>
                    <a:lnTo>
                      <a:pt x="14075" y="27271"/>
                    </a:lnTo>
                    <a:lnTo>
                      <a:pt x="19685" y="30319"/>
                    </a:lnTo>
                    <a:lnTo>
                      <a:pt x="24438" y="32043"/>
                    </a:lnTo>
                    <a:lnTo>
                      <a:pt x="30305" y="33148"/>
                    </a:lnTo>
                    <a:lnTo>
                      <a:pt x="35134" y="34158"/>
                    </a:lnTo>
                    <a:lnTo>
                      <a:pt x="39868" y="36187"/>
                    </a:lnTo>
                    <a:lnTo>
                      <a:pt x="43926" y="38825"/>
                    </a:lnTo>
                    <a:lnTo>
                      <a:pt x="48641" y="42178"/>
                    </a:lnTo>
                    <a:lnTo>
                      <a:pt x="53308" y="44321"/>
                    </a:lnTo>
                    <a:lnTo>
                      <a:pt x="51394" y="49283"/>
                    </a:lnTo>
                    <a:lnTo>
                      <a:pt x="51251" y="54103"/>
                    </a:lnTo>
                    <a:lnTo>
                      <a:pt x="56099" y="54551"/>
                    </a:lnTo>
                    <a:lnTo>
                      <a:pt x="54432" y="59113"/>
                    </a:lnTo>
                    <a:lnTo>
                      <a:pt x="58394" y="63390"/>
                    </a:lnTo>
                    <a:lnTo>
                      <a:pt x="63328" y="67419"/>
                    </a:lnTo>
                    <a:lnTo>
                      <a:pt x="62509" y="72458"/>
                    </a:lnTo>
                    <a:lnTo>
                      <a:pt x="59871" y="77192"/>
                    </a:lnTo>
                    <a:lnTo>
                      <a:pt x="63500" y="80935"/>
                    </a:lnTo>
                    <a:lnTo>
                      <a:pt x="67491" y="84269"/>
                    </a:lnTo>
                    <a:lnTo>
                      <a:pt x="71587" y="87936"/>
                    </a:lnTo>
                    <a:lnTo>
                      <a:pt x="77054" y="89812"/>
                    </a:lnTo>
                    <a:lnTo>
                      <a:pt x="82578" y="91317"/>
                    </a:lnTo>
                    <a:lnTo>
                      <a:pt x="87046" y="93556"/>
                    </a:lnTo>
                    <a:lnTo>
                      <a:pt x="91665" y="96318"/>
                    </a:lnTo>
                    <a:lnTo>
                      <a:pt x="90989" y="101061"/>
                    </a:lnTo>
                    <a:lnTo>
                      <a:pt x="95189" y="104700"/>
                    </a:lnTo>
                    <a:lnTo>
                      <a:pt x="90161" y="107186"/>
                    </a:lnTo>
                    <a:lnTo>
                      <a:pt x="85074" y="107548"/>
                    </a:lnTo>
                    <a:lnTo>
                      <a:pt x="81321" y="110558"/>
                    </a:lnTo>
                    <a:lnTo>
                      <a:pt x="78864" y="115235"/>
                    </a:lnTo>
                    <a:lnTo>
                      <a:pt x="73634" y="118283"/>
                    </a:lnTo>
                    <a:lnTo>
                      <a:pt x="69119" y="122121"/>
                    </a:lnTo>
                    <a:lnTo>
                      <a:pt x="64967" y="125036"/>
                    </a:lnTo>
                    <a:lnTo>
                      <a:pt x="61204" y="128560"/>
                    </a:lnTo>
                    <a:lnTo>
                      <a:pt x="56375" y="128846"/>
                    </a:lnTo>
                    <a:lnTo>
                      <a:pt x="54566" y="133618"/>
                    </a:lnTo>
                    <a:lnTo>
                      <a:pt x="51432" y="137352"/>
                    </a:lnTo>
                    <a:lnTo>
                      <a:pt x="50727" y="142171"/>
                    </a:lnTo>
                    <a:lnTo>
                      <a:pt x="45821" y="142971"/>
                    </a:lnTo>
                    <a:lnTo>
                      <a:pt x="40507" y="143248"/>
                    </a:lnTo>
                    <a:lnTo>
                      <a:pt x="37611" y="147210"/>
                    </a:lnTo>
                    <a:lnTo>
                      <a:pt x="33887" y="150763"/>
                    </a:lnTo>
                    <a:lnTo>
                      <a:pt x="31544" y="154944"/>
                    </a:lnTo>
                    <a:lnTo>
                      <a:pt x="32915" y="159688"/>
                    </a:lnTo>
                    <a:lnTo>
                      <a:pt x="37402" y="162069"/>
                    </a:lnTo>
                    <a:lnTo>
                      <a:pt x="38230" y="167184"/>
                    </a:lnTo>
                    <a:lnTo>
                      <a:pt x="40250" y="171718"/>
                    </a:lnTo>
                    <a:lnTo>
                      <a:pt x="43764" y="176157"/>
                    </a:lnTo>
                    <a:lnTo>
                      <a:pt x="44098" y="181052"/>
                    </a:lnTo>
                    <a:lnTo>
                      <a:pt x="43526" y="186043"/>
                    </a:lnTo>
                    <a:lnTo>
                      <a:pt x="41059" y="190444"/>
                    </a:lnTo>
                    <a:lnTo>
                      <a:pt x="40878" y="195807"/>
                    </a:lnTo>
                    <a:lnTo>
                      <a:pt x="45069" y="198178"/>
                    </a:lnTo>
                    <a:lnTo>
                      <a:pt x="48183" y="202065"/>
                    </a:lnTo>
                    <a:lnTo>
                      <a:pt x="53317" y="202808"/>
                    </a:lnTo>
                    <a:lnTo>
                      <a:pt x="58557" y="203741"/>
                    </a:lnTo>
                    <a:lnTo>
                      <a:pt x="63900" y="204379"/>
                    </a:lnTo>
                    <a:lnTo>
                      <a:pt x="69577" y="207846"/>
                    </a:lnTo>
                    <a:lnTo>
                      <a:pt x="73863" y="205246"/>
                    </a:lnTo>
                    <a:lnTo>
                      <a:pt x="71101" y="209123"/>
                    </a:lnTo>
                    <a:lnTo>
                      <a:pt x="75035" y="212475"/>
                    </a:lnTo>
                    <a:lnTo>
                      <a:pt x="73501" y="217371"/>
                    </a:lnTo>
                    <a:close/>
                  </a:path>
                </a:pathLst>
              </a:custGeom>
              <a:solidFill>
                <a:srgbClr val="B5E2FF"/>
              </a:solidFill>
              <a:ln w="3175" cap="flat">
                <a:solidFill>
                  <a:srgbClr val="FFFFFF"/>
                </a:solidFill>
                <a:prstDash val="solid"/>
                <a:miter/>
              </a:ln>
            </p:spPr>
            <p:txBody>
              <a:bodyPr rtlCol="0" anchor="ctr"/>
              <a:lstStyle/>
              <a:p>
                <a:endParaRPr lang="en-GB"/>
              </a:p>
            </p:txBody>
          </p:sp>
          <p:sp>
            <p:nvSpPr>
              <p:cNvPr id="237" name="Freeform: Shape 236">
                <a:extLst>
                  <a:ext uri="{FF2B5EF4-FFF2-40B4-BE49-F238E27FC236}">
                    <a16:creationId xmlns:a16="http://schemas.microsoft.com/office/drawing/2014/main" id="{2068EBCB-4DB4-19DA-FF16-2B1E3831A075}"/>
                  </a:ext>
                </a:extLst>
              </p:cNvPr>
              <p:cNvSpPr/>
              <p:nvPr/>
            </p:nvSpPr>
            <p:spPr>
              <a:xfrm>
                <a:off x="5978447" y="5409324"/>
                <a:ext cx="31414" cy="34008"/>
              </a:xfrm>
              <a:custGeom>
                <a:avLst/>
                <a:gdLst>
                  <a:gd name="connsiteX0" fmla="*/ 1035 w 5429"/>
                  <a:gd name="connsiteY0" fmla="*/ 5116 h 5191"/>
                  <a:gd name="connsiteX1" fmla="*/ 5216 w 5429"/>
                  <a:gd name="connsiteY1" fmla="*/ 2640 h 5191"/>
                  <a:gd name="connsiteX2" fmla="*/ 1121 w 5429"/>
                  <a:gd name="connsiteY2" fmla="*/ -75 h 5191"/>
                  <a:gd name="connsiteX3" fmla="*/ -213 w 5429"/>
                  <a:gd name="connsiteY3" fmla="*/ 4735 h 5191"/>
                </a:gdLst>
                <a:ahLst/>
                <a:cxnLst>
                  <a:cxn ang="0">
                    <a:pos x="connsiteX0" y="connsiteY0"/>
                  </a:cxn>
                  <a:cxn ang="0">
                    <a:pos x="connsiteX1" y="connsiteY1"/>
                  </a:cxn>
                  <a:cxn ang="0">
                    <a:pos x="connsiteX2" y="connsiteY2"/>
                  </a:cxn>
                  <a:cxn ang="0">
                    <a:pos x="connsiteX3" y="connsiteY3"/>
                  </a:cxn>
                </a:cxnLst>
                <a:rect l="l" t="t" r="r" b="b"/>
                <a:pathLst>
                  <a:path w="5429" h="5191">
                    <a:moveTo>
                      <a:pt x="1035" y="5116"/>
                    </a:moveTo>
                    <a:lnTo>
                      <a:pt x="5216" y="2640"/>
                    </a:lnTo>
                    <a:lnTo>
                      <a:pt x="1121" y="-75"/>
                    </a:lnTo>
                    <a:lnTo>
                      <a:pt x="-213" y="4735"/>
                    </a:lnTo>
                    <a:close/>
                  </a:path>
                </a:pathLst>
              </a:custGeom>
              <a:solidFill>
                <a:srgbClr val="E0E0E0"/>
              </a:solidFill>
              <a:ln w="3175" cap="flat">
                <a:solidFill>
                  <a:srgbClr val="FFFFFF"/>
                </a:solidFill>
                <a:prstDash val="solid"/>
                <a:miter/>
              </a:ln>
            </p:spPr>
            <p:txBody>
              <a:bodyPr rtlCol="0" anchor="ctr"/>
              <a:lstStyle/>
              <a:p>
                <a:endParaRPr lang="en-GB"/>
              </a:p>
            </p:txBody>
          </p:sp>
          <p:sp>
            <p:nvSpPr>
              <p:cNvPr id="238" name="Freeform: Shape 237">
                <a:extLst>
                  <a:ext uri="{FF2B5EF4-FFF2-40B4-BE49-F238E27FC236}">
                    <a16:creationId xmlns:a16="http://schemas.microsoft.com/office/drawing/2014/main" id="{ABC5C00E-022D-08F2-AA91-F74ABAF73C9C}"/>
                  </a:ext>
                </a:extLst>
              </p:cNvPr>
              <p:cNvSpPr/>
              <p:nvPr/>
            </p:nvSpPr>
            <p:spPr>
              <a:xfrm>
                <a:off x="5118675" y="2442847"/>
                <a:ext cx="54397" cy="141771"/>
              </a:xfrm>
              <a:custGeom>
                <a:avLst/>
                <a:gdLst>
                  <a:gd name="connsiteX0" fmla="*/ 5702 w 9401"/>
                  <a:gd name="connsiteY0" fmla="*/ 9783 h 21640"/>
                  <a:gd name="connsiteX1" fmla="*/ 3568 w 9401"/>
                  <a:gd name="connsiteY1" fmla="*/ 5440 h 21640"/>
                  <a:gd name="connsiteX2" fmla="*/ -213 w 9401"/>
                  <a:gd name="connsiteY2" fmla="*/ 2135 h 21640"/>
                  <a:gd name="connsiteX3" fmla="*/ 1625 w 9401"/>
                  <a:gd name="connsiteY3" fmla="*/ 6764 h 21640"/>
                  <a:gd name="connsiteX4" fmla="*/ 5702 w 9401"/>
                  <a:gd name="connsiteY4" fmla="*/ 9783 h 21640"/>
                  <a:gd name="connsiteX5" fmla="*/ 6606 w 9401"/>
                  <a:gd name="connsiteY5" fmla="*/ 7221 h 21640"/>
                  <a:gd name="connsiteX6" fmla="*/ 4949 w 9401"/>
                  <a:gd name="connsiteY6" fmla="*/ 2592 h 21640"/>
                  <a:gd name="connsiteX7" fmla="*/ 235 w 9401"/>
                  <a:gd name="connsiteY7" fmla="*/ 1630 h 21640"/>
                  <a:gd name="connsiteX8" fmla="*/ 3825 w 9401"/>
                  <a:gd name="connsiteY8" fmla="*/ 5087 h 21640"/>
                  <a:gd name="connsiteX9" fmla="*/ 9188 w 9401"/>
                  <a:gd name="connsiteY9" fmla="*/ 4783 h 21640"/>
                  <a:gd name="connsiteX10" fmla="*/ 9064 w 9401"/>
                  <a:gd name="connsiteY10" fmla="*/ -75 h 21640"/>
                  <a:gd name="connsiteX11" fmla="*/ 9188 w 9401"/>
                  <a:gd name="connsiteY11" fmla="*/ 4783 h 21640"/>
                  <a:gd name="connsiteX12" fmla="*/ 6645 w 9401"/>
                  <a:gd name="connsiteY12" fmla="*/ 13793 h 21640"/>
                  <a:gd name="connsiteX13" fmla="*/ 3216 w 9401"/>
                  <a:gd name="connsiteY13" fmla="*/ 10421 h 21640"/>
                  <a:gd name="connsiteX14" fmla="*/ 6645 w 9401"/>
                  <a:gd name="connsiteY14" fmla="*/ 13793 h 21640"/>
                  <a:gd name="connsiteX15" fmla="*/ 6006 w 9401"/>
                  <a:gd name="connsiteY15" fmla="*/ 21566 h 21640"/>
                  <a:gd name="connsiteX16" fmla="*/ 3454 w 9401"/>
                  <a:gd name="connsiteY16" fmla="*/ 17118 h 21640"/>
                  <a:gd name="connsiteX17" fmla="*/ 6006 w 9401"/>
                  <a:gd name="connsiteY17" fmla="*/ 21566 h 2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01" h="21640">
                    <a:moveTo>
                      <a:pt x="5702" y="9783"/>
                    </a:moveTo>
                    <a:lnTo>
                      <a:pt x="3568" y="5440"/>
                    </a:lnTo>
                    <a:lnTo>
                      <a:pt x="-213" y="2135"/>
                    </a:lnTo>
                    <a:lnTo>
                      <a:pt x="1625" y="6764"/>
                    </a:lnTo>
                    <a:lnTo>
                      <a:pt x="5702" y="9783"/>
                    </a:lnTo>
                    <a:close/>
                    <a:moveTo>
                      <a:pt x="6606" y="7221"/>
                    </a:moveTo>
                    <a:lnTo>
                      <a:pt x="4949" y="2592"/>
                    </a:lnTo>
                    <a:lnTo>
                      <a:pt x="235" y="1630"/>
                    </a:lnTo>
                    <a:lnTo>
                      <a:pt x="3825" y="5087"/>
                    </a:lnTo>
                    <a:close/>
                    <a:moveTo>
                      <a:pt x="9188" y="4783"/>
                    </a:moveTo>
                    <a:lnTo>
                      <a:pt x="9064" y="-75"/>
                    </a:lnTo>
                    <a:lnTo>
                      <a:pt x="9188" y="4783"/>
                    </a:lnTo>
                    <a:close/>
                    <a:moveTo>
                      <a:pt x="6645" y="13793"/>
                    </a:moveTo>
                    <a:lnTo>
                      <a:pt x="3216" y="10421"/>
                    </a:lnTo>
                    <a:lnTo>
                      <a:pt x="6645" y="13793"/>
                    </a:lnTo>
                    <a:close/>
                    <a:moveTo>
                      <a:pt x="6006" y="21566"/>
                    </a:moveTo>
                    <a:lnTo>
                      <a:pt x="3454" y="17118"/>
                    </a:lnTo>
                    <a:lnTo>
                      <a:pt x="6006" y="21566"/>
                    </a:lnTo>
                    <a:close/>
                  </a:path>
                </a:pathLst>
              </a:custGeom>
              <a:solidFill>
                <a:srgbClr val="E0E0E0"/>
              </a:solidFill>
              <a:ln w="3175" cap="flat">
                <a:solidFill>
                  <a:srgbClr val="FFFFFF"/>
                </a:solidFill>
                <a:prstDash val="solid"/>
                <a:miter/>
              </a:ln>
            </p:spPr>
            <p:txBody>
              <a:bodyPr rtlCol="0" anchor="ctr"/>
              <a:lstStyle/>
              <a:p>
                <a:endParaRPr lang="en-GB"/>
              </a:p>
            </p:txBody>
          </p:sp>
          <p:sp>
            <p:nvSpPr>
              <p:cNvPr id="239" name="Freeform: Shape 238">
                <a:extLst>
                  <a:ext uri="{FF2B5EF4-FFF2-40B4-BE49-F238E27FC236}">
                    <a16:creationId xmlns:a16="http://schemas.microsoft.com/office/drawing/2014/main" id="{11B26990-6D95-05B0-0E2E-C7D573206500}"/>
                  </a:ext>
                </a:extLst>
              </p:cNvPr>
              <p:cNvSpPr/>
              <p:nvPr/>
            </p:nvSpPr>
            <p:spPr>
              <a:xfrm>
                <a:off x="5289919" y="4113417"/>
                <a:ext cx="1610917" cy="1497961"/>
              </a:xfrm>
              <a:custGeom>
                <a:avLst/>
                <a:gdLst>
                  <a:gd name="connsiteX0" fmla="*/ 64871 w 278406"/>
                  <a:gd name="connsiteY0" fmla="*/ 114901 h 228647"/>
                  <a:gd name="connsiteX1" fmla="*/ 60347 w 278406"/>
                  <a:gd name="connsiteY1" fmla="*/ 112510 h 228647"/>
                  <a:gd name="connsiteX2" fmla="*/ 64871 w 278406"/>
                  <a:gd name="connsiteY2" fmla="*/ 114901 h 228647"/>
                  <a:gd name="connsiteX3" fmla="*/ 66471 w 278406"/>
                  <a:gd name="connsiteY3" fmla="*/ 122512 h 228647"/>
                  <a:gd name="connsiteX4" fmla="*/ 63947 w 278406"/>
                  <a:gd name="connsiteY4" fmla="*/ 117416 h 228647"/>
                  <a:gd name="connsiteX5" fmla="*/ 66128 w 278406"/>
                  <a:gd name="connsiteY5" fmla="*/ 121845 h 228647"/>
                  <a:gd name="connsiteX6" fmla="*/ 142528 w 278406"/>
                  <a:gd name="connsiteY6" fmla="*/ 205122 h 228647"/>
                  <a:gd name="connsiteX7" fmla="*/ 146567 w 278406"/>
                  <a:gd name="connsiteY7" fmla="*/ 202188 h 228647"/>
                  <a:gd name="connsiteX8" fmla="*/ 152435 w 278406"/>
                  <a:gd name="connsiteY8" fmla="*/ 202788 h 228647"/>
                  <a:gd name="connsiteX9" fmla="*/ 149987 w 278406"/>
                  <a:gd name="connsiteY9" fmla="*/ 195007 h 228647"/>
                  <a:gd name="connsiteX10" fmla="*/ 150453 w 278406"/>
                  <a:gd name="connsiteY10" fmla="*/ 188768 h 228647"/>
                  <a:gd name="connsiteX11" fmla="*/ 154263 w 278406"/>
                  <a:gd name="connsiteY11" fmla="*/ 183691 h 228647"/>
                  <a:gd name="connsiteX12" fmla="*/ 159026 w 278406"/>
                  <a:gd name="connsiteY12" fmla="*/ 183119 h 228647"/>
                  <a:gd name="connsiteX13" fmla="*/ 165789 w 278406"/>
                  <a:gd name="connsiteY13" fmla="*/ 178128 h 228647"/>
                  <a:gd name="connsiteX14" fmla="*/ 170903 w 278406"/>
                  <a:gd name="connsiteY14" fmla="*/ 176747 h 228647"/>
                  <a:gd name="connsiteX15" fmla="*/ 176990 w 278406"/>
                  <a:gd name="connsiteY15" fmla="*/ 178671 h 228647"/>
                  <a:gd name="connsiteX16" fmla="*/ 182943 w 278406"/>
                  <a:gd name="connsiteY16" fmla="*/ 181119 h 228647"/>
                  <a:gd name="connsiteX17" fmla="*/ 188582 w 278406"/>
                  <a:gd name="connsiteY17" fmla="*/ 181729 h 228647"/>
                  <a:gd name="connsiteX18" fmla="*/ 193687 w 278406"/>
                  <a:gd name="connsiteY18" fmla="*/ 181167 h 228647"/>
                  <a:gd name="connsiteX19" fmla="*/ 197249 w 278406"/>
                  <a:gd name="connsiteY19" fmla="*/ 184548 h 228647"/>
                  <a:gd name="connsiteX20" fmla="*/ 203698 w 278406"/>
                  <a:gd name="connsiteY20" fmla="*/ 187063 h 228647"/>
                  <a:gd name="connsiteX21" fmla="*/ 209956 w 278406"/>
                  <a:gd name="connsiteY21" fmla="*/ 187634 h 228647"/>
                  <a:gd name="connsiteX22" fmla="*/ 214890 w 278406"/>
                  <a:gd name="connsiteY22" fmla="*/ 187520 h 228647"/>
                  <a:gd name="connsiteX23" fmla="*/ 219862 w 278406"/>
                  <a:gd name="connsiteY23" fmla="*/ 185815 h 228647"/>
                  <a:gd name="connsiteX24" fmla="*/ 221415 w 278406"/>
                  <a:gd name="connsiteY24" fmla="*/ 181243 h 228647"/>
                  <a:gd name="connsiteX25" fmla="*/ 226120 w 278406"/>
                  <a:gd name="connsiteY25" fmla="*/ 177538 h 228647"/>
                  <a:gd name="connsiteX26" fmla="*/ 229663 w 278406"/>
                  <a:gd name="connsiteY26" fmla="*/ 174156 h 228647"/>
                  <a:gd name="connsiteX27" fmla="*/ 235359 w 278406"/>
                  <a:gd name="connsiteY27" fmla="*/ 171270 h 228647"/>
                  <a:gd name="connsiteX28" fmla="*/ 237483 w 278406"/>
                  <a:gd name="connsiteY28" fmla="*/ 166927 h 228647"/>
                  <a:gd name="connsiteX29" fmla="*/ 239464 w 278406"/>
                  <a:gd name="connsiteY29" fmla="*/ 162412 h 228647"/>
                  <a:gd name="connsiteX30" fmla="*/ 234187 w 278406"/>
                  <a:gd name="connsiteY30" fmla="*/ 162517 h 228647"/>
                  <a:gd name="connsiteX31" fmla="*/ 229558 w 278406"/>
                  <a:gd name="connsiteY31" fmla="*/ 160669 h 228647"/>
                  <a:gd name="connsiteX32" fmla="*/ 225415 w 278406"/>
                  <a:gd name="connsiteY32" fmla="*/ 158173 h 228647"/>
                  <a:gd name="connsiteX33" fmla="*/ 223425 w 278406"/>
                  <a:gd name="connsiteY33" fmla="*/ 153516 h 228647"/>
                  <a:gd name="connsiteX34" fmla="*/ 226120 w 278406"/>
                  <a:gd name="connsiteY34" fmla="*/ 149039 h 228647"/>
                  <a:gd name="connsiteX35" fmla="*/ 223177 w 278406"/>
                  <a:gd name="connsiteY35" fmla="*/ 145219 h 228647"/>
                  <a:gd name="connsiteX36" fmla="*/ 220395 w 278406"/>
                  <a:gd name="connsiteY36" fmla="*/ 141066 h 228647"/>
                  <a:gd name="connsiteX37" fmla="*/ 224348 w 278406"/>
                  <a:gd name="connsiteY37" fmla="*/ 137599 h 228647"/>
                  <a:gd name="connsiteX38" fmla="*/ 227615 w 278406"/>
                  <a:gd name="connsiteY38" fmla="*/ 134094 h 228647"/>
                  <a:gd name="connsiteX39" fmla="*/ 225444 w 278406"/>
                  <a:gd name="connsiteY39" fmla="*/ 129636 h 228647"/>
                  <a:gd name="connsiteX40" fmla="*/ 222652 w 278406"/>
                  <a:gd name="connsiteY40" fmla="*/ 125731 h 228647"/>
                  <a:gd name="connsiteX41" fmla="*/ 224910 w 278406"/>
                  <a:gd name="connsiteY41" fmla="*/ 121112 h 228647"/>
                  <a:gd name="connsiteX42" fmla="*/ 223453 w 278406"/>
                  <a:gd name="connsiteY42" fmla="*/ 116349 h 228647"/>
                  <a:gd name="connsiteX43" fmla="*/ 221815 w 278406"/>
                  <a:gd name="connsiteY43" fmla="*/ 111444 h 228647"/>
                  <a:gd name="connsiteX44" fmla="*/ 218185 w 278406"/>
                  <a:gd name="connsiteY44" fmla="*/ 107453 h 228647"/>
                  <a:gd name="connsiteX45" fmla="*/ 213480 w 278406"/>
                  <a:gd name="connsiteY45" fmla="*/ 108358 h 228647"/>
                  <a:gd name="connsiteX46" fmla="*/ 210032 w 278406"/>
                  <a:gd name="connsiteY46" fmla="*/ 111739 h 228647"/>
                  <a:gd name="connsiteX47" fmla="*/ 206231 w 278406"/>
                  <a:gd name="connsiteY47" fmla="*/ 115016 h 228647"/>
                  <a:gd name="connsiteX48" fmla="*/ 208346 w 278406"/>
                  <a:gd name="connsiteY48" fmla="*/ 109786 h 228647"/>
                  <a:gd name="connsiteX49" fmla="*/ 207270 w 278406"/>
                  <a:gd name="connsiteY49" fmla="*/ 104767 h 228647"/>
                  <a:gd name="connsiteX50" fmla="*/ 213109 w 278406"/>
                  <a:gd name="connsiteY50" fmla="*/ 100385 h 228647"/>
                  <a:gd name="connsiteX51" fmla="*/ 214328 w 278406"/>
                  <a:gd name="connsiteY51" fmla="*/ 95280 h 228647"/>
                  <a:gd name="connsiteX52" fmla="*/ 219062 w 278406"/>
                  <a:gd name="connsiteY52" fmla="*/ 92317 h 228647"/>
                  <a:gd name="connsiteX53" fmla="*/ 222967 w 278406"/>
                  <a:gd name="connsiteY53" fmla="*/ 88850 h 228647"/>
                  <a:gd name="connsiteX54" fmla="*/ 223605 w 278406"/>
                  <a:gd name="connsiteY54" fmla="*/ 83774 h 228647"/>
                  <a:gd name="connsiteX55" fmla="*/ 228568 w 278406"/>
                  <a:gd name="connsiteY55" fmla="*/ 84755 h 228647"/>
                  <a:gd name="connsiteX56" fmla="*/ 233368 w 278406"/>
                  <a:gd name="connsiteY56" fmla="*/ 82897 h 228647"/>
                  <a:gd name="connsiteX57" fmla="*/ 233778 w 278406"/>
                  <a:gd name="connsiteY57" fmla="*/ 77658 h 228647"/>
                  <a:gd name="connsiteX58" fmla="*/ 234397 w 278406"/>
                  <a:gd name="connsiteY58" fmla="*/ 72801 h 228647"/>
                  <a:gd name="connsiteX59" fmla="*/ 235130 w 278406"/>
                  <a:gd name="connsiteY59" fmla="*/ 66724 h 228647"/>
                  <a:gd name="connsiteX60" fmla="*/ 236798 w 278406"/>
                  <a:gd name="connsiteY60" fmla="*/ 61933 h 228647"/>
                  <a:gd name="connsiteX61" fmla="*/ 237969 w 278406"/>
                  <a:gd name="connsiteY61" fmla="*/ 57256 h 228647"/>
                  <a:gd name="connsiteX62" fmla="*/ 240893 w 278406"/>
                  <a:gd name="connsiteY62" fmla="*/ 53417 h 228647"/>
                  <a:gd name="connsiteX63" fmla="*/ 244170 w 278406"/>
                  <a:gd name="connsiteY63" fmla="*/ 49893 h 228647"/>
                  <a:gd name="connsiteX64" fmla="*/ 240569 w 278406"/>
                  <a:gd name="connsiteY64" fmla="*/ 46750 h 228647"/>
                  <a:gd name="connsiteX65" fmla="*/ 235549 w 278406"/>
                  <a:gd name="connsiteY65" fmla="*/ 46369 h 228647"/>
                  <a:gd name="connsiteX66" fmla="*/ 231016 w 278406"/>
                  <a:gd name="connsiteY66" fmla="*/ 43816 h 228647"/>
                  <a:gd name="connsiteX67" fmla="*/ 226072 w 278406"/>
                  <a:gd name="connsiteY67" fmla="*/ 44940 h 228647"/>
                  <a:gd name="connsiteX68" fmla="*/ 221596 w 278406"/>
                  <a:gd name="connsiteY68" fmla="*/ 42826 h 228647"/>
                  <a:gd name="connsiteX69" fmla="*/ 216852 w 278406"/>
                  <a:gd name="connsiteY69" fmla="*/ 43264 h 228647"/>
                  <a:gd name="connsiteX70" fmla="*/ 214070 w 278406"/>
                  <a:gd name="connsiteY70" fmla="*/ 39292 h 228647"/>
                  <a:gd name="connsiteX71" fmla="*/ 209956 w 278406"/>
                  <a:gd name="connsiteY71" fmla="*/ 36901 h 228647"/>
                  <a:gd name="connsiteX72" fmla="*/ 205012 w 278406"/>
                  <a:gd name="connsiteY72" fmla="*/ 36787 h 228647"/>
                  <a:gd name="connsiteX73" fmla="*/ 200078 w 278406"/>
                  <a:gd name="connsiteY73" fmla="*/ 35301 h 228647"/>
                  <a:gd name="connsiteX74" fmla="*/ 195068 w 278406"/>
                  <a:gd name="connsiteY74" fmla="*/ 35263 h 228647"/>
                  <a:gd name="connsiteX75" fmla="*/ 190839 w 278406"/>
                  <a:gd name="connsiteY75" fmla="*/ 32872 h 228647"/>
                  <a:gd name="connsiteX76" fmla="*/ 186524 w 278406"/>
                  <a:gd name="connsiteY76" fmla="*/ 30834 h 228647"/>
                  <a:gd name="connsiteX77" fmla="*/ 181743 w 278406"/>
                  <a:gd name="connsiteY77" fmla="*/ 29005 h 228647"/>
                  <a:gd name="connsiteX78" fmla="*/ 180600 w 278406"/>
                  <a:gd name="connsiteY78" fmla="*/ 24252 h 228647"/>
                  <a:gd name="connsiteX79" fmla="*/ 175342 w 278406"/>
                  <a:gd name="connsiteY79" fmla="*/ 24899 h 228647"/>
                  <a:gd name="connsiteX80" fmla="*/ 169017 w 278406"/>
                  <a:gd name="connsiteY80" fmla="*/ 25185 h 228647"/>
                  <a:gd name="connsiteX81" fmla="*/ 168084 w 278406"/>
                  <a:gd name="connsiteY81" fmla="*/ 20413 h 228647"/>
                  <a:gd name="connsiteX82" fmla="*/ 165579 w 278406"/>
                  <a:gd name="connsiteY82" fmla="*/ 15965 h 228647"/>
                  <a:gd name="connsiteX83" fmla="*/ 160607 w 278406"/>
                  <a:gd name="connsiteY83" fmla="*/ 16156 h 228647"/>
                  <a:gd name="connsiteX84" fmla="*/ 155597 w 278406"/>
                  <a:gd name="connsiteY84" fmla="*/ 13003 h 228647"/>
                  <a:gd name="connsiteX85" fmla="*/ 151434 w 278406"/>
                  <a:gd name="connsiteY85" fmla="*/ 10507 h 228647"/>
                  <a:gd name="connsiteX86" fmla="*/ 149005 w 278406"/>
                  <a:gd name="connsiteY86" fmla="*/ 6135 h 228647"/>
                  <a:gd name="connsiteX87" fmla="*/ 144519 w 278406"/>
                  <a:gd name="connsiteY87" fmla="*/ 8012 h 228647"/>
                  <a:gd name="connsiteX88" fmla="*/ 139995 w 278406"/>
                  <a:gd name="connsiteY88" fmla="*/ 5154 h 228647"/>
                  <a:gd name="connsiteX89" fmla="*/ 138147 w 278406"/>
                  <a:gd name="connsiteY89" fmla="*/ 649 h 228647"/>
                  <a:gd name="connsiteX90" fmla="*/ 133022 w 278406"/>
                  <a:gd name="connsiteY90" fmla="*/ -75 h 228647"/>
                  <a:gd name="connsiteX91" fmla="*/ 126346 w 278406"/>
                  <a:gd name="connsiteY91" fmla="*/ 1135 h 228647"/>
                  <a:gd name="connsiteX92" fmla="*/ 120659 w 278406"/>
                  <a:gd name="connsiteY92" fmla="*/ 3687 h 228647"/>
                  <a:gd name="connsiteX93" fmla="*/ 119516 w 278406"/>
                  <a:gd name="connsiteY93" fmla="*/ 9783 h 228647"/>
                  <a:gd name="connsiteX94" fmla="*/ 119202 w 278406"/>
                  <a:gd name="connsiteY94" fmla="*/ 15194 h 228647"/>
                  <a:gd name="connsiteX95" fmla="*/ 118154 w 278406"/>
                  <a:gd name="connsiteY95" fmla="*/ 19889 h 228647"/>
                  <a:gd name="connsiteX96" fmla="*/ 113858 w 278406"/>
                  <a:gd name="connsiteY96" fmla="*/ 23966 h 228647"/>
                  <a:gd name="connsiteX97" fmla="*/ 109286 w 278406"/>
                  <a:gd name="connsiteY97" fmla="*/ 26300 h 228647"/>
                  <a:gd name="connsiteX98" fmla="*/ 103600 w 278406"/>
                  <a:gd name="connsiteY98" fmla="*/ 27195 h 228647"/>
                  <a:gd name="connsiteX99" fmla="*/ 98228 w 278406"/>
                  <a:gd name="connsiteY99" fmla="*/ 29271 h 228647"/>
                  <a:gd name="connsiteX100" fmla="*/ 93646 w 278406"/>
                  <a:gd name="connsiteY100" fmla="*/ 31348 h 228647"/>
                  <a:gd name="connsiteX101" fmla="*/ 91436 w 278406"/>
                  <a:gd name="connsiteY101" fmla="*/ 35587 h 228647"/>
                  <a:gd name="connsiteX102" fmla="*/ 86054 w 278406"/>
                  <a:gd name="connsiteY102" fmla="*/ 40959 h 228647"/>
                  <a:gd name="connsiteX103" fmla="*/ 81397 w 278406"/>
                  <a:gd name="connsiteY103" fmla="*/ 39730 h 228647"/>
                  <a:gd name="connsiteX104" fmla="*/ 75749 w 278406"/>
                  <a:gd name="connsiteY104" fmla="*/ 39501 h 228647"/>
                  <a:gd name="connsiteX105" fmla="*/ 70958 w 278406"/>
                  <a:gd name="connsiteY105" fmla="*/ 38492 h 228647"/>
                  <a:gd name="connsiteX106" fmla="*/ 65748 w 278406"/>
                  <a:gd name="connsiteY106" fmla="*/ 34806 h 228647"/>
                  <a:gd name="connsiteX107" fmla="*/ 61385 w 278406"/>
                  <a:gd name="connsiteY107" fmla="*/ 32339 h 228647"/>
                  <a:gd name="connsiteX108" fmla="*/ 56289 w 278406"/>
                  <a:gd name="connsiteY108" fmla="*/ 31672 h 228647"/>
                  <a:gd name="connsiteX109" fmla="*/ 55936 w 278406"/>
                  <a:gd name="connsiteY109" fmla="*/ 37149 h 228647"/>
                  <a:gd name="connsiteX110" fmla="*/ 59147 w 278406"/>
                  <a:gd name="connsiteY110" fmla="*/ 42568 h 228647"/>
                  <a:gd name="connsiteX111" fmla="*/ 60527 w 278406"/>
                  <a:gd name="connsiteY111" fmla="*/ 47693 h 228647"/>
                  <a:gd name="connsiteX112" fmla="*/ 60670 w 278406"/>
                  <a:gd name="connsiteY112" fmla="*/ 53827 h 228647"/>
                  <a:gd name="connsiteX113" fmla="*/ 55156 w 278406"/>
                  <a:gd name="connsiteY113" fmla="*/ 56627 h 228647"/>
                  <a:gd name="connsiteX114" fmla="*/ 49764 w 278406"/>
                  <a:gd name="connsiteY114" fmla="*/ 56180 h 228647"/>
                  <a:gd name="connsiteX115" fmla="*/ 43392 w 278406"/>
                  <a:gd name="connsiteY115" fmla="*/ 56065 h 228647"/>
                  <a:gd name="connsiteX116" fmla="*/ 39554 w 278406"/>
                  <a:gd name="connsiteY116" fmla="*/ 58942 h 228647"/>
                  <a:gd name="connsiteX117" fmla="*/ 36125 w 278406"/>
                  <a:gd name="connsiteY117" fmla="*/ 55408 h 228647"/>
                  <a:gd name="connsiteX118" fmla="*/ 32372 w 278406"/>
                  <a:gd name="connsiteY118" fmla="*/ 51817 h 228647"/>
                  <a:gd name="connsiteX119" fmla="*/ 25438 w 278406"/>
                  <a:gd name="connsiteY119" fmla="*/ 52074 h 228647"/>
                  <a:gd name="connsiteX120" fmla="*/ 21313 w 278406"/>
                  <a:gd name="connsiteY120" fmla="*/ 54951 h 228647"/>
                  <a:gd name="connsiteX121" fmla="*/ 16532 w 278406"/>
                  <a:gd name="connsiteY121" fmla="*/ 55999 h 228647"/>
                  <a:gd name="connsiteX122" fmla="*/ 11712 w 278406"/>
                  <a:gd name="connsiteY122" fmla="*/ 54837 h 228647"/>
                  <a:gd name="connsiteX123" fmla="*/ 6388 w 278406"/>
                  <a:gd name="connsiteY123" fmla="*/ 55732 h 228647"/>
                  <a:gd name="connsiteX124" fmla="*/ 1282 w 278406"/>
                  <a:gd name="connsiteY124" fmla="*/ 57923 h 228647"/>
                  <a:gd name="connsiteX125" fmla="*/ -213 w 278406"/>
                  <a:gd name="connsiteY125" fmla="*/ 62600 h 228647"/>
                  <a:gd name="connsiteX126" fmla="*/ 6416 w 278406"/>
                  <a:gd name="connsiteY126" fmla="*/ 62114 h 228647"/>
                  <a:gd name="connsiteX127" fmla="*/ 2740 w 278406"/>
                  <a:gd name="connsiteY127" fmla="*/ 65247 h 228647"/>
                  <a:gd name="connsiteX128" fmla="*/ 8302 w 278406"/>
                  <a:gd name="connsiteY128" fmla="*/ 66476 h 228647"/>
                  <a:gd name="connsiteX129" fmla="*/ 2644 w 278406"/>
                  <a:gd name="connsiteY129" fmla="*/ 69505 h 228647"/>
                  <a:gd name="connsiteX130" fmla="*/ 6540 w 278406"/>
                  <a:gd name="connsiteY130" fmla="*/ 72410 h 228647"/>
                  <a:gd name="connsiteX131" fmla="*/ 10893 w 278406"/>
                  <a:gd name="connsiteY131" fmla="*/ 76106 h 228647"/>
                  <a:gd name="connsiteX132" fmla="*/ 16055 w 278406"/>
                  <a:gd name="connsiteY132" fmla="*/ 75049 h 228647"/>
                  <a:gd name="connsiteX133" fmla="*/ 22323 w 278406"/>
                  <a:gd name="connsiteY133" fmla="*/ 76677 h 228647"/>
                  <a:gd name="connsiteX134" fmla="*/ 29381 w 278406"/>
                  <a:gd name="connsiteY134" fmla="*/ 80059 h 228647"/>
                  <a:gd name="connsiteX135" fmla="*/ 34077 w 278406"/>
                  <a:gd name="connsiteY135" fmla="*/ 81440 h 228647"/>
                  <a:gd name="connsiteX136" fmla="*/ 39182 w 278406"/>
                  <a:gd name="connsiteY136" fmla="*/ 83155 h 228647"/>
                  <a:gd name="connsiteX137" fmla="*/ 43630 w 278406"/>
                  <a:gd name="connsiteY137" fmla="*/ 84945 h 228647"/>
                  <a:gd name="connsiteX138" fmla="*/ 46231 w 278406"/>
                  <a:gd name="connsiteY138" fmla="*/ 89155 h 228647"/>
                  <a:gd name="connsiteX139" fmla="*/ 51232 w 278406"/>
                  <a:gd name="connsiteY139" fmla="*/ 92375 h 228647"/>
                  <a:gd name="connsiteX140" fmla="*/ 46440 w 278406"/>
                  <a:gd name="connsiteY140" fmla="*/ 94165 h 228647"/>
                  <a:gd name="connsiteX141" fmla="*/ 49193 w 278406"/>
                  <a:gd name="connsiteY141" fmla="*/ 98480 h 228647"/>
                  <a:gd name="connsiteX142" fmla="*/ 52746 w 278406"/>
                  <a:gd name="connsiteY142" fmla="*/ 101947 h 228647"/>
                  <a:gd name="connsiteX143" fmla="*/ 55680 w 278406"/>
                  <a:gd name="connsiteY143" fmla="*/ 107110 h 228647"/>
                  <a:gd name="connsiteX144" fmla="*/ 61452 w 278406"/>
                  <a:gd name="connsiteY144" fmla="*/ 108767 h 228647"/>
                  <a:gd name="connsiteX145" fmla="*/ 66052 w 278406"/>
                  <a:gd name="connsiteY145" fmla="*/ 111930 h 228647"/>
                  <a:gd name="connsiteX146" fmla="*/ 69233 w 278406"/>
                  <a:gd name="connsiteY146" fmla="*/ 116559 h 228647"/>
                  <a:gd name="connsiteX147" fmla="*/ 68129 w 278406"/>
                  <a:gd name="connsiteY147" fmla="*/ 121531 h 228647"/>
                  <a:gd name="connsiteX148" fmla="*/ 68614 w 278406"/>
                  <a:gd name="connsiteY148" fmla="*/ 126360 h 228647"/>
                  <a:gd name="connsiteX149" fmla="*/ 74291 w 278406"/>
                  <a:gd name="connsiteY149" fmla="*/ 129836 h 228647"/>
                  <a:gd name="connsiteX150" fmla="*/ 76672 w 278406"/>
                  <a:gd name="connsiteY150" fmla="*/ 135961 h 228647"/>
                  <a:gd name="connsiteX151" fmla="*/ 72996 w 278406"/>
                  <a:gd name="connsiteY151" fmla="*/ 132408 h 228647"/>
                  <a:gd name="connsiteX152" fmla="*/ 69519 w 278406"/>
                  <a:gd name="connsiteY152" fmla="*/ 128493 h 228647"/>
                  <a:gd name="connsiteX153" fmla="*/ 67824 w 278406"/>
                  <a:gd name="connsiteY153" fmla="*/ 135209 h 228647"/>
                  <a:gd name="connsiteX154" fmla="*/ 67004 w 278406"/>
                  <a:gd name="connsiteY154" fmla="*/ 141800 h 228647"/>
                  <a:gd name="connsiteX155" fmla="*/ 65985 w 278406"/>
                  <a:gd name="connsiteY155" fmla="*/ 150658 h 228647"/>
                  <a:gd name="connsiteX156" fmla="*/ 64833 w 278406"/>
                  <a:gd name="connsiteY156" fmla="*/ 161412 h 228647"/>
                  <a:gd name="connsiteX157" fmla="*/ 62633 w 278406"/>
                  <a:gd name="connsiteY157" fmla="*/ 170870 h 228647"/>
                  <a:gd name="connsiteX158" fmla="*/ 60785 w 278406"/>
                  <a:gd name="connsiteY158" fmla="*/ 176452 h 228647"/>
                  <a:gd name="connsiteX159" fmla="*/ 55327 w 278406"/>
                  <a:gd name="connsiteY159" fmla="*/ 180452 h 228647"/>
                  <a:gd name="connsiteX160" fmla="*/ 59308 w 278406"/>
                  <a:gd name="connsiteY160" fmla="*/ 183357 h 228647"/>
                  <a:gd name="connsiteX161" fmla="*/ 61709 w 278406"/>
                  <a:gd name="connsiteY161" fmla="*/ 187815 h 228647"/>
                  <a:gd name="connsiteX162" fmla="*/ 66776 w 278406"/>
                  <a:gd name="connsiteY162" fmla="*/ 188434 h 228647"/>
                  <a:gd name="connsiteX163" fmla="*/ 72015 w 278406"/>
                  <a:gd name="connsiteY163" fmla="*/ 190473 h 228647"/>
                  <a:gd name="connsiteX164" fmla="*/ 77101 w 278406"/>
                  <a:gd name="connsiteY164" fmla="*/ 192225 h 228647"/>
                  <a:gd name="connsiteX165" fmla="*/ 82673 w 278406"/>
                  <a:gd name="connsiteY165" fmla="*/ 193883 h 228647"/>
                  <a:gd name="connsiteX166" fmla="*/ 87483 w 278406"/>
                  <a:gd name="connsiteY166" fmla="*/ 194159 h 228647"/>
                  <a:gd name="connsiteX167" fmla="*/ 91751 w 278406"/>
                  <a:gd name="connsiteY167" fmla="*/ 196321 h 228647"/>
                  <a:gd name="connsiteX168" fmla="*/ 96580 w 278406"/>
                  <a:gd name="connsiteY168" fmla="*/ 196835 h 228647"/>
                  <a:gd name="connsiteX169" fmla="*/ 101895 w 278406"/>
                  <a:gd name="connsiteY169" fmla="*/ 196607 h 228647"/>
                  <a:gd name="connsiteX170" fmla="*/ 105914 w 278406"/>
                  <a:gd name="connsiteY170" fmla="*/ 193273 h 228647"/>
                  <a:gd name="connsiteX171" fmla="*/ 111515 w 278406"/>
                  <a:gd name="connsiteY171" fmla="*/ 194606 h 228647"/>
                  <a:gd name="connsiteX172" fmla="*/ 116163 w 278406"/>
                  <a:gd name="connsiteY172" fmla="*/ 196102 h 228647"/>
                  <a:gd name="connsiteX173" fmla="*/ 120926 w 278406"/>
                  <a:gd name="connsiteY173" fmla="*/ 197626 h 228647"/>
                  <a:gd name="connsiteX174" fmla="*/ 124107 w 278406"/>
                  <a:gd name="connsiteY174" fmla="*/ 201284 h 228647"/>
                  <a:gd name="connsiteX175" fmla="*/ 128584 w 278406"/>
                  <a:gd name="connsiteY175" fmla="*/ 203103 h 228647"/>
                  <a:gd name="connsiteX176" fmla="*/ 133622 w 278406"/>
                  <a:gd name="connsiteY176" fmla="*/ 203303 h 228647"/>
                  <a:gd name="connsiteX177" fmla="*/ 138356 w 278406"/>
                  <a:gd name="connsiteY177" fmla="*/ 204503 h 228647"/>
                  <a:gd name="connsiteX178" fmla="*/ 271478 w 278406"/>
                  <a:gd name="connsiteY178" fmla="*/ 228573 h 228647"/>
                  <a:gd name="connsiteX179" fmla="*/ 274850 w 278406"/>
                  <a:gd name="connsiteY179" fmla="*/ 223924 h 228647"/>
                  <a:gd name="connsiteX180" fmla="*/ 275364 w 278406"/>
                  <a:gd name="connsiteY180" fmla="*/ 215971 h 228647"/>
                  <a:gd name="connsiteX181" fmla="*/ 278193 w 278406"/>
                  <a:gd name="connsiteY181" fmla="*/ 210789 h 228647"/>
                  <a:gd name="connsiteX182" fmla="*/ 277946 w 278406"/>
                  <a:gd name="connsiteY182" fmla="*/ 205684 h 228647"/>
                  <a:gd name="connsiteX183" fmla="*/ 277231 w 278406"/>
                  <a:gd name="connsiteY183" fmla="*/ 200236 h 228647"/>
                  <a:gd name="connsiteX184" fmla="*/ 275764 w 278406"/>
                  <a:gd name="connsiteY184" fmla="*/ 195340 h 228647"/>
                  <a:gd name="connsiteX185" fmla="*/ 274859 w 278406"/>
                  <a:gd name="connsiteY185" fmla="*/ 189377 h 228647"/>
                  <a:gd name="connsiteX186" fmla="*/ 273354 w 278406"/>
                  <a:gd name="connsiteY186" fmla="*/ 195264 h 228647"/>
                  <a:gd name="connsiteX187" fmla="*/ 268649 w 278406"/>
                  <a:gd name="connsiteY187" fmla="*/ 196054 h 228647"/>
                  <a:gd name="connsiteX188" fmla="*/ 264410 w 278406"/>
                  <a:gd name="connsiteY188" fmla="*/ 198293 h 228647"/>
                  <a:gd name="connsiteX189" fmla="*/ 260410 w 278406"/>
                  <a:gd name="connsiteY189" fmla="*/ 201274 h 228647"/>
                  <a:gd name="connsiteX190" fmla="*/ 261219 w 278406"/>
                  <a:gd name="connsiteY190" fmla="*/ 206894 h 228647"/>
                  <a:gd name="connsiteX191" fmla="*/ 262010 w 278406"/>
                  <a:gd name="connsiteY191" fmla="*/ 211780 h 228647"/>
                  <a:gd name="connsiteX192" fmla="*/ 263039 w 278406"/>
                  <a:gd name="connsiteY192" fmla="*/ 217085 h 228647"/>
                  <a:gd name="connsiteX193" fmla="*/ 264087 w 278406"/>
                  <a:gd name="connsiteY193" fmla="*/ 221924 h 228647"/>
                  <a:gd name="connsiteX194" fmla="*/ 267801 w 278406"/>
                  <a:gd name="connsiteY194" fmla="*/ 225648 h 22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278406" h="228647">
                    <a:moveTo>
                      <a:pt x="64871" y="114901"/>
                    </a:moveTo>
                    <a:lnTo>
                      <a:pt x="60347" y="112510"/>
                    </a:lnTo>
                    <a:lnTo>
                      <a:pt x="64871" y="114901"/>
                    </a:lnTo>
                    <a:close/>
                    <a:moveTo>
                      <a:pt x="66471" y="122512"/>
                    </a:moveTo>
                    <a:lnTo>
                      <a:pt x="63947" y="117416"/>
                    </a:lnTo>
                    <a:lnTo>
                      <a:pt x="66128" y="121845"/>
                    </a:lnTo>
                    <a:close/>
                    <a:moveTo>
                      <a:pt x="142528" y="205122"/>
                    </a:moveTo>
                    <a:lnTo>
                      <a:pt x="146567" y="202188"/>
                    </a:lnTo>
                    <a:lnTo>
                      <a:pt x="152435" y="202788"/>
                    </a:lnTo>
                    <a:lnTo>
                      <a:pt x="149987" y="195007"/>
                    </a:lnTo>
                    <a:lnTo>
                      <a:pt x="150453" y="188768"/>
                    </a:lnTo>
                    <a:lnTo>
                      <a:pt x="154263" y="183691"/>
                    </a:lnTo>
                    <a:lnTo>
                      <a:pt x="159026" y="183119"/>
                    </a:lnTo>
                    <a:lnTo>
                      <a:pt x="165789" y="178128"/>
                    </a:lnTo>
                    <a:lnTo>
                      <a:pt x="170903" y="176747"/>
                    </a:lnTo>
                    <a:lnTo>
                      <a:pt x="176990" y="178671"/>
                    </a:lnTo>
                    <a:lnTo>
                      <a:pt x="182943" y="181119"/>
                    </a:lnTo>
                    <a:lnTo>
                      <a:pt x="188582" y="181729"/>
                    </a:lnTo>
                    <a:lnTo>
                      <a:pt x="193687" y="181167"/>
                    </a:lnTo>
                    <a:lnTo>
                      <a:pt x="197249" y="184548"/>
                    </a:lnTo>
                    <a:lnTo>
                      <a:pt x="203698" y="187063"/>
                    </a:lnTo>
                    <a:lnTo>
                      <a:pt x="209956" y="187634"/>
                    </a:lnTo>
                    <a:lnTo>
                      <a:pt x="214890" y="187520"/>
                    </a:lnTo>
                    <a:lnTo>
                      <a:pt x="219862" y="185815"/>
                    </a:lnTo>
                    <a:lnTo>
                      <a:pt x="221415" y="181243"/>
                    </a:lnTo>
                    <a:lnTo>
                      <a:pt x="226120" y="177538"/>
                    </a:lnTo>
                    <a:lnTo>
                      <a:pt x="229663" y="174156"/>
                    </a:lnTo>
                    <a:lnTo>
                      <a:pt x="235359" y="171270"/>
                    </a:lnTo>
                    <a:lnTo>
                      <a:pt x="237483" y="166927"/>
                    </a:lnTo>
                    <a:lnTo>
                      <a:pt x="239464" y="162412"/>
                    </a:lnTo>
                    <a:lnTo>
                      <a:pt x="234187" y="162517"/>
                    </a:lnTo>
                    <a:lnTo>
                      <a:pt x="229558" y="160669"/>
                    </a:lnTo>
                    <a:lnTo>
                      <a:pt x="225415" y="158173"/>
                    </a:lnTo>
                    <a:lnTo>
                      <a:pt x="223425" y="153516"/>
                    </a:lnTo>
                    <a:lnTo>
                      <a:pt x="226120" y="149039"/>
                    </a:lnTo>
                    <a:lnTo>
                      <a:pt x="223177" y="145219"/>
                    </a:lnTo>
                    <a:lnTo>
                      <a:pt x="220395" y="141066"/>
                    </a:lnTo>
                    <a:lnTo>
                      <a:pt x="224348" y="137599"/>
                    </a:lnTo>
                    <a:lnTo>
                      <a:pt x="227615" y="134094"/>
                    </a:lnTo>
                    <a:lnTo>
                      <a:pt x="225444" y="129636"/>
                    </a:lnTo>
                    <a:lnTo>
                      <a:pt x="222652" y="125731"/>
                    </a:lnTo>
                    <a:lnTo>
                      <a:pt x="224910" y="121112"/>
                    </a:lnTo>
                    <a:lnTo>
                      <a:pt x="223453" y="116349"/>
                    </a:lnTo>
                    <a:lnTo>
                      <a:pt x="221815" y="111444"/>
                    </a:lnTo>
                    <a:lnTo>
                      <a:pt x="218185" y="107453"/>
                    </a:lnTo>
                    <a:lnTo>
                      <a:pt x="213480" y="108358"/>
                    </a:lnTo>
                    <a:lnTo>
                      <a:pt x="210032" y="111739"/>
                    </a:lnTo>
                    <a:lnTo>
                      <a:pt x="206231" y="115016"/>
                    </a:lnTo>
                    <a:lnTo>
                      <a:pt x="208346" y="109786"/>
                    </a:lnTo>
                    <a:lnTo>
                      <a:pt x="207270" y="104767"/>
                    </a:lnTo>
                    <a:lnTo>
                      <a:pt x="213109" y="100385"/>
                    </a:lnTo>
                    <a:lnTo>
                      <a:pt x="214328" y="95280"/>
                    </a:lnTo>
                    <a:lnTo>
                      <a:pt x="219062" y="92317"/>
                    </a:lnTo>
                    <a:lnTo>
                      <a:pt x="222967" y="88850"/>
                    </a:lnTo>
                    <a:lnTo>
                      <a:pt x="223605" y="83774"/>
                    </a:lnTo>
                    <a:lnTo>
                      <a:pt x="228568" y="84755"/>
                    </a:lnTo>
                    <a:lnTo>
                      <a:pt x="233368" y="82897"/>
                    </a:lnTo>
                    <a:lnTo>
                      <a:pt x="233778" y="77658"/>
                    </a:lnTo>
                    <a:lnTo>
                      <a:pt x="234397" y="72801"/>
                    </a:lnTo>
                    <a:lnTo>
                      <a:pt x="235130" y="66724"/>
                    </a:lnTo>
                    <a:lnTo>
                      <a:pt x="236798" y="61933"/>
                    </a:lnTo>
                    <a:lnTo>
                      <a:pt x="237969" y="57256"/>
                    </a:lnTo>
                    <a:lnTo>
                      <a:pt x="240893" y="53417"/>
                    </a:lnTo>
                    <a:lnTo>
                      <a:pt x="244170" y="49893"/>
                    </a:lnTo>
                    <a:lnTo>
                      <a:pt x="240569" y="46750"/>
                    </a:lnTo>
                    <a:lnTo>
                      <a:pt x="235549" y="46369"/>
                    </a:lnTo>
                    <a:lnTo>
                      <a:pt x="231016" y="43816"/>
                    </a:lnTo>
                    <a:lnTo>
                      <a:pt x="226072" y="44940"/>
                    </a:lnTo>
                    <a:lnTo>
                      <a:pt x="221596" y="42826"/>
                    </a:lnTo>
                    <a:lnTo>
                      <a:pt x="216852" y="43264"/>
                    </a:lnTo>
                    <a:lnTo>
                      <a:pt x="214070" y="39292"/>
                    </a:lnTo>
                    <a:lnTo>
                      <a:pt x="209956" y="36901"/>
                    </a:lnTo>
                    <a:lnTo>
                      <a:pt x="205012" y="36787"/>
                    </a:lnTo>
                    <a:lnTo>
                      <a:pt x="200078" y="35301"/>
                    </a:lnTo>
                    <a:lnTo>
                      <a:pt x="195068" y="35263"/>
                    </a:lnTo>
                    <a:lnTo>
                      <a:pt x="190839" y="32872"/>
                    </a:lnTo>
                    <a:lnTo>
                      <a:pt x="186524" y="30834"/>
                    </a:lnTo>
                    <a:lnTo>
                      <a:pt x="181743" y="29005"/>
                    </a:lnTo>
                    <a:lnTo>
                      <a:pt x="180600" y="24252"/>
                    </a:lnTo>
                    <a:lnTo>
                      <a:pt x="175342" y="24899"/>
                    </a:lnTo>
                    <a:lnTo>
                      <a:pt x="169017" y="25185"/>
                    </a:lnTo>
                    <a:lnTo>
                      <a:pt x="168084" y="20413"/>
                    </a:lnTo>
                    <a:lnTo>
                      <a:pt x="165579" y="15965"/>
                    </a:lnTo>
                    <a:lnTo>
                      <a:pt x="160607" y="16156"/>
                    </a:lnTo>
                    <a:lnTo>
                      <a:pt x="155597" y="13003"/>
                    </a:lnTo>
                    <a:lnTo>
                      <a:pt x="151434" y="10507"/>
                    </a:lnTo>
                    <a:lnTo>
                      <a:pt x="149005" y="6135"/>
                    </a:lnTo>
                    <a:lnTo>
                      <a:pt x="144519" y="8012"/>
                    </a:lnTo>
                    <a:lnTo>
                      <a:pt x="139995" y="5154"/>
                    </a:lnTo>
                    <a:lnTo>
                      <a:pt x="138147" y="649"/>
                    </a:lnTo>
                    <a:lnTo>
                      <a:pt x="133022" y="-75"/>
                    </a:lnTo>
                    <a:lnTo>
                      <a:pt x="126346" y="1135"/>
                    </a:lnTo>
                    <a:lnTo>
                      <a:pt x="120659" y="3687"/>
                    </a:lnTo>
                    <a:lnTo>
                      <a:pt x="119516" y="9783"/>
                    </a:lnTo>
                    <a:lnTo>
                      <a:pt x="119202" y="15194"/>
                    </a:lnTo>
                    <a:lnTo>
                      <a:pt x="118154" y="19889"/>
                    </a:lnTo>
                    <a:lnTo>
                      <a:pt x="113858" y="23966"/>
                    </a:lnTo>
                    <a:lnTo>
                      <a:pt x="109286" y="26300"/>
                    </a:lnTo>
                    <a:lnTo>
                      <a:pt x="103600" y="27195"/>
                    </a:lnTo>
                    <a:lnTo>
                      <a:pt x="98228" y="29271"/>
                    </a:lnTo>
                    <a:lnTo>
                      <a:pt x="93646" y="31348"/>
                    </a:lnTo>
                    <a:lnTo>
                      <a:pt x="91436" y="35587"/>
                    </a:lnTo>
                    <a:lnTo>
                      <a:pt x="86054" y="40959"/>
                    </a:lnTo>
                    <a:lnTo>
                      <a:pt x="81397" y="39730"/>
                    </a:lnTo>
                    <a:lnTo>
                      <a:pt x="75749" y="39501"/>
                    </a:lnTo>
                    <a:lnTo>
                      <a:pt x="70958" y="38492"/>
                    </a:lnTo>
                    <a:lnTo>
                      <a:pt x="65748" y="34806"/>
                    </a:lnTo>
                    <a:lnTo>
                      <a:pt x="61385" y="32339"/>
                    </a:lnTo>
                    <a:lnTo>
                      <a:pt x="56289" y="31672"/>
                    </a:lnTo>
                    <a:lnTo>
                      <a:pt x="55936" y="37149"/>
                    </a:lnTo>
                    <a:lnTo>
                      <a:pt x="59147" y="42568"/>
                    </a:lnTo>
                    <a:lnTo>
                      <a:pt x="60527" y="47693"/>
                    </a:lnTo>
                    <a:lnTo>
                      <a:pt x="60670" y="53827"/>
                    </a:lnTo>
                    <a:lnTo>
                      <a:pt x="55156" y="56627"/>
                    </a:lnTo>
                    <a:lnTo>
                      <a:pt x="49764" y="56180"/>
                    </a:lnTo>
                    <a:lnTo>
                      <a:pt x="43392" y="56065"/>
                    </a:lnTo>
                    <a:lnTo>
                      <a:pt x="39554" y="58942"/>
                    </a:lnTo>
                    <a:lnTo>
                      <a:pt x="36125" y="55408"/>
                    </a:lnTo>
                    <a:lnTo>
                      <a:pt x="32372" y="51817"/>
                    </a:lnTo>
                    <a:lnTo>
                      <a:pt x="25438" y="52074"/>
                    </a:lnTo>
                    <a:lnTo>
                      <a:pt x="21313" y="54951"/>
                    </a:lnTo>
                    <a:lnTo>
                      <a:pt x="16532" y="55999"/>
                    </a:lnTo>
                    <a:lnTo>
                      <a:pt x="11712" y="54837"/>
                    </a:lnTo>
                    <a:lnTo>
                      <a:pt x="6388" y="55732"/>
                    </a:lnTo>
                    <a:lnTo>
                      <a:pt x="1282" y="57923"/>
                    </a:lnTo>
                    <a:lnTo>
                      <a:pt x="-213" y="62600"/>
                    </a:lnTo>
                    <a:lnTo>
                      <a:pt x="6416" y="62114"/>
                    </a:lnTo>
                    <a:lnTo>
                      <a:pt x="2740" y="65247"/>
                    </a:lnTo>
                    <a:lnTo>
                      <a:pt x="8302" y="66476"/>
                    </a:lnTo>
                    <a:lnTo>
                      <a:pt x="2644" y="69505"/>
                    </a:lnTo>
                    <a:lnTo>
                      <a:pt x="6540" y="72410"/>
                    </a:lnTo>
                    <a:lnTo>
                      <a:pt x="10893" y="76106"/>
                    </a:lnTo>
                    <a:lnTo>
                      <a:pt x="16055" y="75049"/>
                    </a:lnTo>
                    <a:lnTo>
                      <a:pt x="22323" y="76677"/>
                    </a:lnTo>
                    <a:lnTo>
                      <a:pt x="29381" y="80059"/>
                    </a:lnTo>
                    <a:lnTo>
                      <a:pt x="34077" y="81440"/>
                    </a:lnTo>
                    <a:lnTo>
                      <a:pt x="39182" y="83155"/>
                    </a:lnTo>
                    <a:lnTo>
                      <a:pt x="43630" y="84945"/>
                    </a:lnTo>
                    <a:lnTo>
                      <a:pt x="46231" y="89155"/>
                    </a:lnTo>
                    <a:lnTo>
                      <a:pt x="51232" y="92375"/>
                    </a:lnTo>
                    <a:lnTo>
                      <a:pt x="46440" y="94165"/>
                    </a:lnTo>
                    <a:lnTo>
                      <a:pt x="49193" y="98480"/>
                    </a:lnTo>
                    <a:lnTo>
                      <a:pt x="52746" y="101947"/>
                    </a:lnTo>
                    <a:lnTo>
                      <a:pt x="55680" y="107110"/>
                    </a:lnTo>
                    <a:lnTo>
                      <a:pt x="61452" y="108767"/>
                    </a:lnTo>
                    <a:lnTo>
                      <a:pt x="66052" y="111930"/>
                    </a:lnTo>
                    <a:lnTo>
                      <a:pt x="69233" y="116559"/>
                    </a:lnTo>
                    <a:lnTo>
                      <a:pt x="68129" y="121531"/>
                    </a:lnTo>
                    <a:lnTo>
                      <a:pt x="68614" y="126360"/>
                    </a:lnTo>
                    <a:lnTo>
                      <a:pt x="74291" y="129836"/>
                    </a:lnTo>
                    <a:lnTo>
                      <a:pt x="76672" y="135961"/>
                    </a:lnTo>
                    <a:lnTo>
                      <a:pt x="72996" y="132408"/>
                    </a:lnTo>
                    <a:lnTo>
                      <a:pt x="69519" y="128493"/>
                    </a:lnTo>
                    <a:lnTo>
                      <a:pt x="67824" y="135209"/>
                    </a:lnTo>
                    <a:lnTo>
                      <a:pt x="67004" y="141800"/>
                    </a:lnTo>
                    <a:lnTo>
                      <a:pt x="65985" y="150658"/>
                    </a:lnTo>
                    <a:lnTo>
                      <a:pt x="64833" y="161412"/>
                    </a:lnTo>
                    <a:lnTo>
                      <a:pt x="62633" y="170870"/>
                    </a:lnTo>
                    <a:lnTo>
                      <a:pt x="60785" y="176452"/>
                    </a:lnTo>
                    <a:lnTo>
                      <a:pt x="55327" y="180452"/>
                    </a:lnTo>
                    <a:lnTo>
                      <a:pt x="59308" y="183357"/>
                    </a:lnTo>
                    <a:lnTo>
                      <a:pt x="61709" y="187815"/>
                    </a:lnTo>
                    <a:lnTo>
                      <a:pt x="66776" y="188434"/>
                    </a:lnTo>
                    <a:lnTo>
                      <a:pt x="72015" y="190473"/>
                    </a:lnTo>
                    <a:lnTo>
                      <a:pt x="77101" y="192225"/>
                    </a:lnTo>
                    <a:lnTo>
                      <a:pt x="82673" y="193883"/>
                    </a:lnTo>
                    <a:lnTo>
                      <a:pt x="87483" y="194159"/>
                    </a:lnTo>
                    <a:lnTo>
                      <a:pt x="91751" y="196321"/>
                    </a:lnTo>
                    <a:lnTo>
                      <a:pt x="96580" y="196835"/>
                    </a:lnTo>
                    <a:lnTo>
                      <a:pt x="101895" y="196607"/>
                    </a:lnTo>
                    <a:lnTo>
                      <a:pt x="105914" y="193273"/>
                    </a:lnTo>
                    <a:lnTo>
                      <a:pt x="111515" y="194606"/>
                    </a:lnTo>
                    <a:lnTo>
                      <a:pt x="116163" y="196102"/>
                    </a:lnTo>
                    <a:lnTo>
                      <a:pt x="120926" y="197626"/>
                    </a:lnTo>
                    <a:lnTo>
                      <a:pt x="124107" y="201284"/>
                    </a:lnTo>
                    <a:lnTo>
                      <a:pt x="128584" y="203103"/>
                    </a:lnTo>
                    <a:lnTo>
                      <a:pt x="133622" y="203303"/>
                    </a:lnTo>
                    <a:lnTo>
                      <a:pt x="138356" y="204503"/>
                    </a:lnTo>
                    <a:close/>
                    <a:moveTo>
                      <a:pt x="271478" y="228573"/>
                    </a:moveTo>
                    <a:lnTo>
                      <a:pt x="274850" y="223924"/>
                    </a:lnTo>
                    <a:lnTo>
                      <a:pt x="275364" y="215971"/>
                    </a:lnTo>
                    <a:lnTo>
                      <a:pt x="278193" y="210789"/>
                    </a:lnTo>
                    <a:lnTo>
                      <a:pt x="277946" y="205684"/>
                    </a:lnTo>
                    <a:lnTo>
                      <a:pt x="277231" y="200236"/>
                    </a:lnTo>
                    <a:lnTo>
                      <a:pt x="275764" y="195340"/>
                    </a:lnTo>
                    <a:lnTo>
                      <a:pt x="274859" y="189377"/>
                    </a:lnTo>
                    <a:lnTo>
                      <a:pt x="273354" y="195264"/>
                    </a:lnTo>
                    <a:lnTo>
                      <a:pt x="268649" y="196054"/>
                    </a:lnTo>
                    <a:lnTo>
                      <a:pt x="264410" y="198293"/>
                    </a:lnTo>
                    <a:lnTo>
                      <a:pt x="260410" y="201274"/>
                    </a:lnTo>
                    <a:lnTo>
                      <a:pt x="261219" y="206894"/>
                    </a:lnTo>
                    <a:lnTo>
                      <a:pt x="262010" y="211780"/>
                    </a:lnTo>
                    <a:lnTo>
                      <a:pt x="263039" y="217085"/>
                    </a:lnTo>
                    <a:lnTo>
                      <a:pt x="264087" y="221924"/>
                    </a:lnTo>
                    <a:lnTo>
                      <a:pt x="267801" y="225648"/>
                    </a:lnTo>
                    <a:close/>
                  </a:path>
                </a:pathLst>
              </a:custGeom>
              <a:solidFill>
                <a:srgbClr val="B5E2FF"/>
              </a:solidFill>
              <a:ln w="3175" cap="flat">
                <a:solidFill>
                  <a:srgbClr val="FFFFFF"/>
                </a:solidFill>
                <a:prstDash val="solid"/>
                <a:miter/>
              </a:ln>
            </p:spPr>
            <p:txBody>
              <a:bodyPr rtlCol="0" anchor="ctr"/>
              <a:lstStyle/>
              <a:p>
                <a:endParaRPr lang="en-GB"/>
              </a:p>
            </p:txBody>
          </p:sp>
          <p:sp>
            <p:nvSpPr>
              <p:cNvPr id="240" name="Freeform: Shape 239">
                <a:extLst>
                  <a:ext uri="{FF2B5EF4-FFF2-40B4-BE49-F238E27FC236}">
                    <a16:creationId xmlns:a16="http://schemas.microsoft.com/office/drawing/2014/main" id="{983E1068-4F29-3D3E-C94A-619F360773F5}"/>
                  </a:ext>
                </a:extLst>
              </p:cNvPr>
              <p:cNvSpPr/>
              <p:nvPr/>
            </p:nvSpPr>
            <p:spPr>
              <a:xfrm>
                <a:off x="10338495" y="5266110"/>
                <a:ext cx="817061" cy="392009"/>
              </a:xfrm>
              <a:custGeom>
                <a:avLst/>
                <a:gdLst>
                  <a:gd name="connsiteX0" fmla="*/ 138157 w 141208"/>
                  <a:gd name="connsiteY0" fmla="*/ 59761 h 59836"/>
                  <a:gd name="connsiteX1" fmla="*/ 140995 w 141208"/>
                  <a:gd name="connsiteY1" fmla="*/ 55656 h 59836"/>
                  <a:gd name="connsiteX2" fmla="*/ 136585 w 141208"/>
                  <a:gd name="connsiteY2" fmla="*/ 51331 h 59836"/>
                  <a:gd name="connsiteX3" fmla="*/ 131508 w 141208"/>
                  <a:gd name="connsiteY3" fmla="*/ 47474 h 59836"/>
                  <a:gd name="connsiteX4" fmla="*/ 128403 w 141208"/>
                  <a:gd name="connsiteY4" fmla="*/ 43683 h 59836"/>
                  <a:gd name="connsiteX5" fmla="*/ 132213 w 141208"/>
                  <a:gd name="connsiteY5" fmla="*/ 40778 h 59836"/>
                  <a:gd name="connsiteX6" fmla="*/ 128384 w 141208"/>
                  <a:gd name="connsiteY6" fmla="*/ 37844 h 59836"/>
                  <a:gd name="connsiteX7" fmla="*/ 123717 w 141208"/>
                  <a:gd name="connsiteY7" fmla="*/ 36368 h 59836"/>
                  <a:gd name="connsiteX8" fmla="*/ 118754 w 141208"/>
                  <a:gd name="connsiteY8" fmla="*/ 34910 h 59836"/>
                  <a:gd name="connsiteX9" fmla="*/ 114715 w 141208"/>
                  <a:gd name="connsiteY9" fmla="*/ 32291 h 59836"/>
                  <a:gd name="connsiteX10" fmla="*/ 116887 w 141208"/>
                  <a:gd name="connsiteY10" fmla="*/ 27128 h 59836"/>
                  <a:gd name="connsiteX11" fmla="*/ 112306 w 141208"/>
                  <a:gd name="connsiteY11" fmla="*/ 24280 h 59836"/>
                  <a:gd name="connsiteX12" fmla="*/ 107343 w 141208"/>
                  <a:gd name="connsiteY12" fmla="*/ 23861 h 59836"/>
                  <a:gd name="connsiteX13" fmla="*/ 103410 w 141208"/>
                  <a:gd name="connsiteY13" fmla="*/ 20480 h 59836"/>
                  <a:gd name="connsiteX14" fmla="*/ 97876 w 141208"/>
                  <a:gd name="connsiteY14" fmla="*/ 19546 h 59836"/>
                  <a:gd name="connsiteX15" fmla="*/ 93008 w 141208"/>
                  <a:gd name="connsiteY15" fmla="*/ 19575 h 59836"/>
                  <a:gd name="connsiteX16" fmla="*/ 86693 w 141208"/>
                  <a:gd name="connsiteY16" fmla="*/ 20204 h 59836"/>
                  <a:gd name="connsiteX17" fmla="*/ 81645 w 141208"/>
                  <a:gd name="connsiteY17" fmla="*/ 23109 h 59836"/>
                  <a:gd name="connsiteX18" fmla="*/ 76739 w 141208"/>
                  <a:gd name="connsiteY18" fmla="*/ 23309 h 59836"/>
                  <a:gd name="connsiteX19" fmla="*/ 74653 w 141208"/>
                  <a:gd name="connsiteY19" fmla="*/ 18851 h 59836"/>
                  <a:gd name="connsiteX20" fmla="*/ 70062 w 141208"/>
                  <a:gd name="connsiteY20" fmla="*/ 16603 h 59836"/>
                  <a:gd name="connsiteX21" fmla="*/ 64033 w 141208"/>
                  <a:gd name="connsiteY21" fmla="*/ 15165 h 59836"/>
                  <a:gd name="connsiteX22" fmla="*/ 59661 w 141208"/>
                  <a:gd name="connsiteY22" fmla="*/ 11822 h 59836"/>
                  <a:gd name="connsiteX23" fmla="*/ 55223 w 141208"/>
                  <a:gd name="connsiteY23" fmla="*/ 9526 h 59836"/>
                  <a:gd name="connsiteX24" fmla="*/ 49927 w 141208"/>
                  <a:gd name="connsiteY24" fmla="*/ 9307 h 59836"/>
                  <a:gd name="connsiteX25" fmla="*/ 44917 w 141208"/>
                  <a:gd name="connsiteY25" fmla="*/ 8488 h 59836"/>
                  <a:gd name="connsiteX26" fmla="*/ 39992 w 141208"/>
                  <a:gd name="connsiteY26" fmla="*/ 9031 h 59836"/>
                  <a:gd name="connsiteX27" fmla="*/ 33630 w 141208"/>
                  <a:gd name="connsiteY27" fmla="*/ 7697 h 59836"/>
                  <a:gd name="connsiteX28" fmla="*/ 28790 w 141208"/>
                  <a:gd name="connsiteY28" fmla="*/ 6697 h 59836"/>
                  <a:gd name="connsiteX29" fmla="*/ 24323 w 141208"/>
                  <a:gd name="connsiteY29" fmla="*/ 4954 h 59836"/>
                  <a:gd name="connsiteX30" fmla="*/ 19504 w 141208"/>
                  <a:gd name="connsiteY30" fmla="*/ 3992 h 59836"/>
                  <a:gd name="connsiteX31" fmla="*/ 14980 w 141208"/>
                  <a:gd name="connsiteY31" fmla="*/ 1887 h 59836"/>
                  <a:gd name="connsiteX32" fmla="*/ 10407 w 141208"/>
                  <a:gd name="connsiteY32" fmla="*/ 487 h 59836"/>
                  <a:gd name="connsiteX33" fmla="*/ 4293 w 141208"/>
                  <a:gd name="connsiteY33" fmla="*/ -75 h 59836"/>
                  <a:gd name="connsiteX34" fmla="*/ -213 w 141208"/>
                  <a:gd name="connsiteY34" fmla="*/ 2706 h 59836"/>
                  <a:gd name="connsiteX35" fmla="*/ 4350 w 141208"/>
                  <a:gd name="connsiteY35" fmla="*/ 5983 h 59836"/>
                  <a:gd name="connsiteX36" fmla="*/ 6978 w 141208"/>
                  <a:gd name="connsiteY36" fmla="*/ 10012 h 59836"/>
                  <a:gd name="connsiteX37" fmla="*/ 11951 w 141208"/>
                  <a:gd name="connsiteY37" fmla="*/ 11346 h 59836"/>
                  <a:gd name="connsiteX38" fmla="*/ 17599 w 141208"/>
                  <a:gd name="connsiteY38" fmla="*/ 11745 h 59836"/>
                  <a:gd name="connsiteX39" fmla="*/ 22514 w 141208"/>
                  <a:gd name="connsiteY39" fmla="*/ 15155 h 59836"/>
                  <a:gd name="connsiteX40" fmla="*/ 27753 w 141208"/>
                  <a:gd name="connsiteY40" fmla="*/ 18908 h 59836"/>
                  <a:gd name="connsiteX41" fmla="*/ 32458 w 141208"/>
                  <a:gd name="connsiteY41" fmla="*/ 23261 h 59836"/>
                  <a:gd name="connsiteX42" fmla="*/ 35382 w 141208"/>
                  <a:gd name="connsiteY42" fmla="*/ 29081 h 59836"/>
                  <a:gd name="connsiteX43" fmla="*/ 37487 w 141208"/>
                  <a:gd name="connsiteY43" fmla="*/ 34205 h 59836"/>
                  <a:gd name="connsiteX44" fmla="*/ 41002 w 141208"/>
                  <a:gd name="connsiteY44" fmla="*/ 40759 h 59836"/>
                  <a:gd name="connsiteX45" fmla="*/ 39897 w 141208"/>
                  <a:gd name="connsiteY45" fmla="*/ 45512 h 59836"/>
                  <a:gd name="connsiteX46" fmla="*/ 42164 w 141208"/>
                  <a:gd name="connsiteY46" fmla="*/ 49941 h 59836"/>
                  <a:gd name="connsiteX47" fmla="*/ 46897 w 141208"/>
                  <a:gd name="connsiteY47" fmla="*/ 49150 h 59836"/>
                  <a:gd name="connsiteX48" fmla="*/ 51765 w 141208"/>
                  <a:gd name="connsiteY48" fmla="*/ 49388 h 59836"/>
                  <a:gd name="connsiteX49" fmla="*/ 56861 w 141208"/>
                  <a:gd name="connsiteY49" fmla="*/ 50712 h 59836"/>
                  <a:gd name="connsiteX50" fmla="*/ 60071 w 141208"/>
                  <a:gd name="connsiteY50" fmla="*/ 46883 h 59836"/>
                  <a:gd name="connsiteX51" fmla="*/ 64100 w 141208"/>
                  <a:gd name="connsiteY51" fmla="*/ 49893 h 59836"/>
                  <a:gd name="connsiteX52" fmla="*/ 68424 w 141208"/>
                  <a:gd name="connsiteY52" fmla="*/ 52284 h 59836"/>
                  <a:gd name="connsiteX53" fmla="*/ 72882 w 141208"/>
                  <a:gd name="connsiteY53" fmla="*/ 56694 h 59836"/>
                  <a:gd name="connsiteX54" fmla="*/ 77597 w 141208"/>
                  <a:gd name="connsiteY54" fmla="*/ 57637 h 59836"/>
                  <a:gd name="connsiteX55" fmla="*/ 83474 w 141208"/>
                  <a:gd name="connsiteY55" fmla="*/ 58570 h 59836"/>
                  <a:gd name="connsiteX56" fmla="*/ 88284 w 141208"/>
                  <a:gd name="connsiteY56" fmla="*/ 56751 h 59836"/>
                  <a:gd name="connsiteX57" fmla="*/ 93266 w 141208"/>
                  <a:gd name="connsiteY57" fmla="*/ 56113 h 59836"/>
                  <a:gd name="connsiteX58" fmla="*/ 98094 w 141208"/>
                  <a:gd name="connsiteY58" fmla="*/ 56523 h 59836"/>
                  <a:gd name="connsiteX59" fmla="*/ 105020 w 141208"/>
                  <a:gd name="connsiteY59" fmla="*/ 55980 h 59836"/>
                  <a:gd name="connsiteX60" fmla="*/ 108877 w 141208"/>
                  <a:gd name="connsiteY60" fmla="*/ 53094 h 59836"/>
                  <a:gd name="connsiteX61" fmla="*/ 112525 w 141208"/>
                  <a:gd name="connsiteY61" fmla="*/ 49903 h 59836"/>
                  <a:gd name="connsiteX62" fmla="*/ 117869 w 141208"/>
                  <a:gd name="connsiteY62" fmla="*/ 51474 h 59836"/>
                  <a:gd name="connsiteX63" fmla="*/ 122117 w 141208"/>
                  <a:gd name="connsiteY63" fmla="*/ 55018 h 59836"/>
                  <a:gd name="connsiteX64" fmla="*/ 126708 w 141208"/>
                  <a:gd name="connsiteY64" fmla="*/ 56942 h 59836"/>
                  <a:gd name="connsiteX65" fmla="*/ 132594 w 141208"/>
                  <a:gd name="connsiteY65" fmla="*/ 56827 h 59836"/>
                  <a:gd name="connsiteX66" fmla="*/ 137100 w 141208"/>
                  <a:gd name="connsiteY66" fmla="*/ 58818 h 5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41208" h="59836">
                    <a:moveTo>
                      <a:pt x="138157" y="59761"/>
                    </a:moveTo>
                    <a:lnTo>
                      <a:pt x="140995" y="55656"/>
                    </a:lnTo>
                    <a:lnTo>
                      <a:pt x="136585" y="51331"/>
                    </a:lnTo>
                    <a:lnTo>
                      <a:pt x="131508" y="47474"/>
                    </a:lnTo>
                    <a:lnTo>
                      <a:pt x="128403" y="43683"/>
                    </a:lnTo>
                    <a:lnTo>
                      <a:pt x="132213" y="40778"/>
                    </a:lnTo>
                    <a:lnTo>
                      <a:pt x="128384" y="37844"/>
                    </a:lnTo>
                    <a:lnTo>
                      <a:pt x="123717" y="36368"/>
                    </a:lnTo>
                    <a:lnTo>
                      <a:pt x="118754" y="34910"/>
                    </a:lnTo>
                    <a:lnTo>
                      <a:pt x="114715" y="32291"/>
                    </a:lnTo>
                    <a:lnTo>
                      <a:pt x="116887" y="27128"/>
                    </a:lnTo>
                    <a:lnTo>
                      <a:pt x="112306" y="24280"/>
                    </a:lnTo>
                    <a:lnTo>
                      <a:pt x="107343" y="23861"/>
                    </a:lnTo>
                    <a:lnTo>
                      <a:pt x="103410" y="20480"/>
                    </a:lnTo>
                    <a:lnTo>
                      <a:pt x="97876" y="19546"/>
                    </a:lnTo>
                    <a:lnTo>
                      <a:pt x="93008" y="19575"/>
                    </a:lnTo>
                    <a:lnTo>
                      <a:pt x="86693" y="20204"/>
                    </a:lnTo>
                    <a:lnTo>
                      <a:pt x="81645" y="23109"/>
                    </a:lnTo>
                    <a:lnTo>
                      <a:pt x="76739" y="23309"/>
                    </a:lnTo>
                    <a:lnTo>
                      <a:pt x="74653" y="18851"/>
                    </a:lnTo>
                    <a:lnTo>
                      <a:pt x="70062" y="16603"/>
                    </a:lnTo>
                    <a:lnTo>
                      <a:pt x="64033" y="15165"/>
                    </a:lnTo>
                    <a:lnTo>
                      <a:pt x="59661" y="11822"/>
                    </a:lnTo>
                    <a:lnTo>
                      <a:pt x="55223" y="9526"/>
                    </a:lnTo>
                    <a:lnTo>
                      <a:pt x="49927" y="9307"/>
                    </a:lnTo>
                    <a:lnTo>
                      <a:pt x="44917" y="8488"/>
                    </a:lnTo>
                    <a:lnTo>
                      <a:pt x="39992" y="9031"/>
                    </a:lnTo>
                    <a:lnTo>
                      <a:pt x="33630" y="7697"/>
                    </a:lnTo>
                    <a:lnTo>
                      <a:pt x="28790" y="6697"/>
                    </a:lnTo>
                    <a:lnTo>
                      <a:pt x="24323" y="4954"/>
                    </a:lnTo>
                    <a:lnTo>
                      <a:pt x="19504" y="3992"/>
                    </a:lnTo>
                    <a:lnTo>
                      <a:pt x="14980" y="1887"/>
                    </a:lnTo>
                    <a:lnTo>
                      <a:pt x="10407" y="487"/>
                    </a:lnTo>
                    <a:lnTo>
                      <a:pt x="4293" y="-75"/>
                    </a:lnTo>
                    <a:lnTo>
                      <a:pt x="-213" y="2706"/>
                    </a:lnTo>
                    <a:lnTo>
                      <a:pt x="4350" y="5983"/>
                    </a:lnTo>
                    <a:lnTo>
                      <a:pt x="6978" y="10012"/>
                    </a:lnTo>
                    <a:lnTo>
                      <a:pt x="11951" y="11346"/>
                    </a:lnTo>
                    <a:lnTo>
                      <a:pt x="17599" y="11745"/>
                    </a:lnTo>
                    <a:lnTo>
                      <a:pt x="22514" y="15155"/>
                    </a:lnTo>
                    <a:lnTo>
                      <a:pt x="27753" y="18908"/>
                    </a:lnTo>
                    <a:lnTo>
                      <a:pt x="32458" y="23261"/>
                    </a:lnTo>
                    <a:lnTo>
                      <a:pt x="35382" y="29081"/>
                    </a:lnTo>
                    <a:lnTo>
                      <a:pt x="37487" y="34205"/>
                    </a:lnTo>
                    <a:lnTo>
                      <a:pt x="41002" y="40759"/>
                    </a:lnTo>
                    <a:lnTo>
                      <a:pt x="39897" y="45512"/>
                    </a:lnTo>
                    <a:lnTo>
                      <a:pt x="42164" y="49941"/>
                    </a:lnTo>
                    <a:lnTo>
                      <a:pt x="46897" y="49150"/>
                    </a:lnTo>
                    <a:lnTo>
                      <a:pt x="51765" y="49388"/>
                    </a:lnTo>
                    <a:lnTo>
                      <a:pt x="56861" y="50712"/>
                    </a:lnTo>
                    <a:lnTo>
                      <a:pt x="60071" y="46883"/>
                    </a:lnTo>
                    <a:lnTo>
                      <a:pt x="64100" y="49893"/>
                    </a:lnTo>
                    <a:lnTo>
                      <a:pt x="68424" y="52284"/>
                    </a:lnTo>
                    <a:lnTo>
                      <a:pt x="72882" y="56694"/>
                    </a:lnTo>
                    <a:lnTo>
                      <a:pt x="77597" y="57637"/>
                    </a:lnTo>
                    <a:lnTo>
                      <a:pt x="83474" y="58570"/>
                    </a:lnTo>
                    <a:lnTo>
                      <a:pt x="88284" y="56751"/>
                    </a:lnTo>
                    <a:lnTo>
                      <a:pt x="93266" y="56113"/>
                    </a:lnTo>
                    <a:lnTo>
                      <a:pt x="98094" y="56523"/>
                    </a:lnTo>
                    <a:lnTo>
                      <a:pt x="105020" y="55980"/>
                    </a:lnTo>
                    <a:lnTo>
                      <a:pt x="108877" y="53094"/>
                    </a:lnTo>
                    <a:lnTo>
                      <a:pt x="112525" y="49903"/>
                    </a:lnTo>
                    <a:lnTo>
                      <a:pt x="117869" y="51474"/>
                    </a:lnTo>
                    <a:lnTo>
                      <a:pt x="122117" y="55018"/>
                    </a:lnTo>
                    <a:lnTo>
                      <a:pt x="126708" y="56942"/>
                    </a:lnTo>
                    <a:lnTo>
                      <a:pt x="132594" y="56827"/>
                    </a:lnTo>
                    <a:lnTo>
                      <a:pt x="137100" y="58818"/>
                    </a:lnTo>
                    <a:close/>
                  </a:path>
                </a:pathLst>
              </a:custGeom>
              <a:solidFill>
                <a:srgbClr val="B5E2FF"/>
              </a:solidFill>
              <a:ln w="3175" cap="flat">
                <a:solidFill>
                  <a:srgbClr val="FFFFFF"/>
                </a:solidFill>
                <a:prstDash val="solid"/>
                <a:miter/>
              </a:ln>
            </p:spPr>
            <p:txBody>
              <a:bodyPr rtlCol="0" anchor="ctr"/>
              <a:lstStyle/>
              <a:p>
                <a:endParaRPr lang="en-GB"/>
              </a:p>
            </p:txBody>
          </p:sp>
          <p:sp>
            <p:nvSpPr>
              <p:cNvPr id="241" name="Freeform: Shape 240">
                <a:extLst>
                  <a:ext uri="{FF2B5EF4-FFF2-40B4-BE49-F238E27FC236}">
                    <a16:creationId xmlns:a16="http://schemas.microsoft.com/office/drawing/2014/main" id="{FF2AFCA4-2C7F-F2A1-C7D2-E339362C6408}"/>
                  </a:ext>
                </a:extLst>
              </p:cNvPr>
              <p:cNvSpPr/>
              <p:nvPr/>
            </p:nvSpPr>
            <p:spPr>
              <a:xfrm>
                <a:off x="6451986" y="3508177"/>
                <a:ext cx="974243" cy="1184017"/>
              </a:xfrm>
              <a:custGeom>
                <a:avLst/>
                <a:gdLst>
                  <a:gd name="connsiteX0" fmla="*/ 94352 w 168373"/>
                  <a:gd name="connsiteY0" fmla="*/ 15013 h 180727"/>
                  <a:gd name="connsiteX1" fmla="*/ 89855 w 168373"/>
                  <a:gd name="connsiteY1" fmla="*/ 12041 h 180727"/>
                  <a:gd name="connsiteX2" fmla="*/ 94352 w 168373"/>
                  <a:gd name="connsiteY2" fmla="*/ 15013 h 180727"/>
                  <a:gd name="connsiteX3" fmla="*/ 132537 w 168373"/>
                  <a:gd name="connsiteY3" fmla="*/ 18851 h 180727"/>
                  <a:gd name="connsiteX4" fmla="*/ 136671 w 168373"/>
                  <a:gd name="connsiteY4" fmla="*/ 16432 h 180727"/>
                  <a:gd name="connsiteX5" fmla="*/ 136890 w 168373"/>
                  <a:gd name="connsiteY5" fmla="*/ 11165 h 180727"/>
                  <a:gd name="connsiteX6" fmla="*/ 131842 w 168373"/>
                  <a:gd name="connsiteY6" fmla="*/ 10507 h 180727"/>
                  <a:gd name="connsiteX7" fmla="*/ 128298 w 168373"/>
                  <a:gd name="connsiteY7" fmla="*/ 13784 h 180727"/>
                  <a:gd name="connsiteX8" fmla="*/ 130803 w 168373"/>
                  <a:gd name="connsiteY8" fmla="*/ 18394 h 180727"/>
                  <a:gd name="connsiteX9" fmla="*/ 83645 w 168373"/>
                  <a:gd name="connsiteY9" fmla="*/ 180652 h 180727"/>
                  <a:gd name="connsiteX10" fmla="*/ 88312 w 168373"/>
                  <a:gd name="connsiteY10" fmla="*/ 177966 h 180727"/>
                  <a:gd name="connsiteX11" fmla="*/ 91065 w 168373"/>
                  <a:gd name="connsiteY11" fmla="*/ 174004 h 180727"/>
                  <a:gd name="connsiteX12" fmla="*/ 96351 w 168373"/>
                  <a:gd name="connsiteY12" fmla="*/ 174471 h 180727"/>
                  <a:gd name="connsiteX13" fmla="*/ 101466 w 168373"/>
                  <a:gd name="connsiteY13" fmla="*/ 177566 h 180727"/>
                  <a:gd name="connsiteX14" fmla="*/ 107048 w 168373"/>
                  <a:gd name="connsiteY14" fmla="*/ 176528 h 180727"/>
                  <a:gd name="connsiteX15" fmla="*/ 111001 w 168373"/>
                  <a:gd name="connsiteY15" fmla="*/ 173204 h 180727"/>
                  <a:gd name="connsiteX16" fmla="*/ 116278 w 168373"/>
                  <a:gd name="connsiteY16" fmla="*/ 172585 h 180727"/>
                  <a:gd name="connsiteX17" fmla="*/ 121145 w 168373"/>
                  <a:gd name="connsiteY17" fmla="*/ 172670 h 180727"/>
                  <a:gd name="connsiteX18" fmla="*/ 125984 w 168373"/>
                  <a:gd name="connsiteY18" fmla="*/ 170680 h 180727"/>
                  <a:gd name="connsiteX19" fmla="*/ 130927 w 168373"/>
                  <a:gd name="connsiteY19" fmla="*/ 171023 h 180727"/>
                  <a:gd name="connsiteX20" fmla="*/ 135099 w 168373"/>
                  <a:gd name="connsiteY20" fmla="*/ 175109 h 180727"/>
                  <a:gd name="connsiteX21" fmla="*/ 138366 w 168373"/>
                  <a:gd name="connsiteY21" fmla="*/ 171118 h 180727"/>
                  <a:gd name="connsiteX22" fmla="*/ 135366 w 168373"/>
                  <a:gd name="connsiteY22" fmla="*/ 165289 h 180727"/>
                  <a:gd name="connsiteX23" fmla="*/ 131680 w 168373"/>
                  <a:gd name="connsiteY23" fmla="*/ 161898 h 180727"/>
                  <a:gd name="connsiteX24" fmla="*/ 135804 w 168373"/>
                  <a:gd name="connsiteY24" fmla="*/ 158192 h 180727"/>
                  <a:gd name="connsiteX25" fmla="*/ 141367 w 168373"/>
                  <a:gd name="connsiteY25" fmla="*/ 156373 h 180727"/>
                  <a:gd name="connsiteX26" fmla="*/ 144063 w 168373"/>
                  <a:gd name="connsiteY26" fmla="*/ 152011 h 180727"/>
                  <a:gd name="connsiteX27" fmla="*/ 149044 w 168373"/>
                  <a:gd name="connsiteY27" fmla="*/ 151468 h 180727"/>
                  <a:gd name="connsiteX28" fmla="*/ 150311 w 168373"/>
                  <a:gd name="connsiteY28" fmla="*/ 146734 h 180727"/>
                  <a:gd name="connsiteX29" fmla="*/ 147587 w 168373"/>
                  <a:gd name="connsiteY29" fmla="*/ 142667 h 180727"/>
                  <a:gd name="connsiteX30" fmla="*/ 143005 w 168373"/>
                  <a:gd name="connsiteY30" fmla="*/ 140771 h 180727"/>
                  <a:gd name="connsiteX31" fmla="*/ 139785 w 168373"/>
                  <a:gd name="connsiteY31" fmla="*/ 137266 h 180727"/>
                  <a:gd name="connsiteX32" fmla="*/ 135957 w 168373"/>
                  <a:gd name="connsiteY32" fmla="*/ 134342 h 180727"/>
                  <a:gd name="connsiteX33" fmla="*/ 131632 w 168373"/>
                  <a:gd name="connsiteY33" fmla="*/ 132151 h 180727"/>
                  <a:gd name="connsiteX34" fmla="*/ 127584 w 168373"/>
                  <a:gd name="connsiteY34" fmla="*/ 129522 h 180727"/>
                  <a:gd name="connsiteX35" fmla="*/ 124907 w 168373"/>
                  <a:gd name="connsiteY35" fmla="*/ 125560 h 180727"/>
                  <a:gd name="connsiteX36" fmla="*/ 123603 w 168373"/>
                  <a:gd name="connsiteY36" fmla="*/ 120226 h 180727"/>
                  <a:gd name="connsiteX37" fmla="*/ 121241 w 168373"/>
                  <a:gd name="connsiteY37" fmla="*/ 116054 h 180727"/>
                  <a:gd name="connsiteX38" fmla="*/ 117897 w 168373"/>
                  <a:gd name="connsiteY38" fmla="*/ 112320 h 180727"/>
                  <a:gd name="connsiteX39" fmla="*/ 121412 w 168373"/>
                  <a:gd name="connsiteY39" fmla="*/ 109110 h 180727"/>
                  <a:gd name="connsiteX40" fmla="*/ 125765 w 168373"/>
                  <a:gd name="connsiteY40" fmla="*/ 107110 h 180727"/>
                  <a:gd name="connsiteX41" fmla="*/ 130651 w 168373"/>
                  <a:gd name="connsiteY41" fmla="*/ 106834 h 180727"/>
                  <a:gd name="connsiteX42" fmla="*/ 135051 w 168373"/>
                  <a:gd name="connsiteY42" fmla="*/ 104872 h 180727"/>
                  <a:gd name="connsiteX43" fmla="*/ 138890 w 168373"/>
                  <a:gd name="connsiteY43" fmla="*/ 101566 h 180727"/>
                  <a:gd name="connsiteX44" fmla="*/ 144272 w 168373"/>
                  <a:gd name="connsiteY44" fmla="*/ 99690 h 180727"/>
                  <a:gd name="connsiteX45" fmla="*/ 149425 w 168373"/>
                  <a:gd name="connsiteY45" fmla="*/ 98166 h 180727"/>
                  <a:gd name="connsiteX46" fmla="*/ 154387 w 168373"/>
                  <a:gd name="connsiteY46" fmla="*/ 96585 h 180727"/>
                  <a:gd name="connsiteX47" fmla="*/ 158312 w 168373"/>
                  <a:gd name="connsiteY47" fmla="*/ 92670 h 180727"/>
                  <a:gd name="connsiteX48" fmla="*/ 162274 w 168373"/>
                  <a:gd name="connsiteY48" fmla="*/ 95699 h 180727"/>
                  <a:gd name="connsiteX49" fmla="*/ 166798 w 168373"/>
                  <a:gd name="connsiteY49" fmla="*/ 94175 h 180727"/>
                  <a:gd name="connsiteX50" fmla="*/ 168160 w 168373"/>
                  <a:gd name="connsiteY50" fmla="*/ 89193 h 180727"/>
                  <a:gd name="connsiteX51" fmla="*/ 166913 w 168373"/>
                  <a:gd name="connsiteY51" fmla="*/ 84402 h 180727"/>
                  <a:gd name="connsiteX52" fmla="*/ 162522 w 168373"/>
                  <a:gd name="connsiteY52" fmla="*/ 81402 h 180727"/>
                  <a:gd name="connsiteX53" fmla="*/ 160645 w 168373"/>
                  <a:gd name="connsiteY53" fmla="*/ 76620 h 180727"/>
                  <a:gd name="connsiteX54" fmla="*/ 161284 w 168373"/>
                  <a:gd name="connsiteY54" fmla="*/ 71477 h 180727"/>
                  <a:gd name="connsiteX55" fmla="*/ 160579 w 168373"/>
                  <a:gd name="connsiteY55" fmla="*/ 66581 h 180727"/>
                  <a:gd name="connsiteX56" fmla="*/ 157597 w 168373"/>
                  <a:gd name="connsiteY56" fmla="*/ 62676 h 180727"/>
                  <a:gd name="connsiteX57" fmla="*/ 158169 w 168373"/>
                  <a:gd name="connsiteY57" fmla="*/ 57627 h 180727"/>
                  <a:gd name="connsiteX58" fmla="*/ 154464 w 168373"/>
                  <a:gd name="connsiteY58" fmla="*/ 54637 h 180727"/>
                  <a:gd name="connsiteX59" fmla="*/ 150453 w 168373"/>
                  <a:gd name="connsiteY59" fmla="*/ 51760 h 180727"/>
                  <a:gd name="connsiteX60" fmla="*/ 152339 w 168373"/>
                  <a:gd name="connsiteY60" fmla="*/ 45893 h 180727"/>
                  <a:gd name="connsiteX61" fmla="*/ 153511 w 168373"/>
                  <a:gd name="connsiteY61" fmla="*/ 41083 h 180727"/>
                  <a:gd name="connsiteX62" fmla="*/ 151292 w 168373"/>
                  <a:gd name="connsiteY62" fmla="*/ 35958 h 180727"/>
                  <a:gd name="connsiteX63" fmla="*/ 149425 w 168373"/>
                  <a:gd name="connsiteY63" fmla="*/ 31310 h 180727"/>
                  <a:gd name="connsiteX64" fmla="*/ 147958 w 168373"/>
                  <a:gd name="connsiteY64" fmla="*/ 26605 h 180727"/>
                  <a:gd name="connsiteX65" fmla="*/ 144386 w 168373"/>
                  <a:gd name="connsiteY65" fmla="*/ 23004 h 180727"/>
                  <a:gd name="connsiteX66" fmla="*/ 140262 w 168373"/>
                  <a:gd name="connsiteY66" fmla="*/ 20194 h 180727"/>
                  <a:gd name="connsiteX67" fmla="*/ 134023 w 168373"/>
                  <a:gd name="connsiteY67" fmla="*/ 21813 h 180727"/>
                  <a:gd name="connsiteX68" fmla="*/ 127318 w 168373"/>
                  <a:gd name="connsiteY68" fmla="*/ 17603 h 180727"/>
                  <a:gd name="connsiteX69" fmla="*/ 119659 w 168373"/>
                  <a:gd name="connsiteY69" fmla="*/ 14051 h 180727"/>
                  <a:gd name="connsiteX70" fmla="*/ 114173 w 168373"/>
                  <a:gd name="connsiteY70" fmla="*/ 15346 h 180727"/>
                  <a:gd name="connsiteX71" fmla="*/ 110620 w 168373"/>
                  <a:gd name="connsiteY71" fmla="*/ 18661 h 180727"/>
                  <a:gd name="connsiteX72" fmla="*/ 105476 w 168373"/>
                  <a:gd name="connsiteY72" fmla="*/ 20823 h 180727"/>
                  <a:gd name="connsiteX73" fmla="*/ 100152 w 168373"/>
                  <a:gd name="connsiteY73" fmla="*/ 21471 h 180727"/>
                  <a:gd name="connsiteX74" fmla="*/ 96218 w 168373"/>
                  <a:gd name="connsiteY74" fmla="*/ 24338 h 180727"/>
                  <a:gd name="connsiteX75" fmla="*/ 89779 w 168373"/>
                  <a:gd name="connsiteY75" fmla="*/ 24004 h 180727"/>
                  <a:gd name="connsiteX76" fmla="*/ 84817 w 168373"/>
                  <a:gd name="connsiteY76" fmla="*/ 23347 h 180727"/>
                  <a:gd name="connsiteX77" fmla="*/ 89589 w 168373"/>
                  <a:gd name="connsiteY77" fmla="*/ 20194 h 180727"/>
                  <a:gd name="connsiteX78" fmla="*/ 90370 w 168373"/>
                  <a:gd name="connsiteY78" fmla="*/ 15403 h 180727"/>
                  <a:gd name="connsiteX79" fmla="*/ 84836 w 168373"/>
                  <a:gd name="connsiteY79" fmla="*/ 17203 h 180727"/>
                  <a:gd name="connsiteX80" fmla="*/ 76473 w 168373"/>
                  <a:gd name="connsiteY80" fmla="*/ 13974 h 180727"/>
                  <a:gd name="connsiteX81" fmla="*/ 68415 w 168373"/>
                  <a:gd name="connsiteY81" fmla="*/ 13908 h 180727"/>
                  <a:gd name="connsiteX82" fmla="*/ 70510 w 168373"/>
                  <a:gd name="connsiteY82" fmla="*/ 8155 h 180727"/>
                  <a:gd name="connsiteX83" fmla="*/ 64795 w 168373"/>
                  <a:gd name="connsiteY83" fmla="*/ 5678 h 180727"/>
                  <a:gd name="connsiteX84" fmla="*/ 59747 w 168373"/>
                  <a:gd name="connsiteY84" fmla="*/ 5288 h 180727"/>
                  <a:gd name="connsiteX85" fmla="*/ 54394 w 168373"/>
                  <a:gd name="connsiteY85" fmla="*/ 4211 h 180727"/>
                  <a:gd name="connsiteX86" fmla="*/ 49603 w 168373"/>
                  <a:gd name="connsiteY86" fmla="*/ 3621 h 180727"/>
                  <a:gd name="connsiteX87" fmla="*/ 44440 w 168373"/>
                  <a:gd name="connsiteY87" fmla="*/ 4354 h 180727"/>
                  <a:gd name="connsiteX88" fmla="*/ 47717 w 168373"/>
                  <a:gd name="connsiteY88" fmla="*/ 8555 h 180727"/>
                  <a:gd name="connsiteX89" fmla="*/ 48984 w 168373"/>
                  <a:gd name="connsiteY89" fmla="*/ 13403 h 180727"/>
                  <a:gd name="connsiteX90" fmla="*/ 45078 w 168373"/>
                  <a:gd name="connsiteY90" fmla="*/ 16318 h 180727"/>
                  <a:gd name="connsiteX91" fmla="*/ 50498 w 168373"/>
                  <a:gd name="connsiteY91" fmla="*/ 17851 h 180727"/>
                  <a:gd name="connsiteX92" fmla="*/ 52794 w 168373"/>
                  <a:gd name="connsiteY92" fmla="*/ 23014 h 180727"/>
                  <a:gd name="connsiteX93" fmla="*/ 55442 w 168373"/>
                  <a:gd name="connsiteY93" fmla="*/ 27081 h 180727"/>
                  <a:gd name="connsiteX94" fmla="*/ 49441 w 168373"/>
                  <a:gd name="connsiteY94" fmla="*/ 28281 h 180727"/>
                  <a:gd name="connsiteX95" fmla="*/ 44278 w 168373"/>
                  <a:gd name="connsiteY95" fmla="*/ 30862 h 180727"/>
                  <a:gd name="connsiteX96" fmla="*/ 40097 w 168373"/>
                  <a:gd name="connsiteY96" fmla="*/ 33453 h 180727"/>
                  <a:gd name="connsiteX97" fmla="*/ 35220 w 168373"/>
                  <a:gd name="connsiteY97" fmla="*/ 30996 h 180727"/>
                  <a:gd name="connsiteX98" fmla="*/ 27743 w 168373"/>
                  <a:gd name="connsiteY98" fmla="*/ 31834 h 180727"/>
                  <a:gd name="connsiteX99" fmla="*/ 22209 w 168373"/>
                  <a:gd name="connsiteY99" fmla="*/ 31824 h 180727"/>
                  <a:gd name="connsiteX100" fmla="*/ 18285 w 168373"/>
                  <a:gd name="connsiteY100" fmla="*/ 35339 h 180727"/>
                  <a:gd name="connsiteX101" fmla="*/ 20390 w 168373"/>
                  <a:gd name="connsiteY101" fmla="*/ 40301 h 180727"/>
                  <a:gd name="connsiteX102" fmla="*/ 21314 w 168373"/>
                  <a:gd name="connsiteY102" fmla="*/ 45426 h 180727"/>
                  <a:gd name="connsiteX103" fmla="*/ 19485 w 168373"/>
                  <a:gd name="connsiteY103" fmla="*/ 50855 h 180727"/>
                  <a:gd name="connsiteX104" fmla="*/ 19085 w 168373"/>
                  <a:gd name="connsiteY104" fmla="*/ 55627 h 180727"/>
                  <a:gd name="connsiteX105" fmla="*/ 14198 w 168373"/>
                  <a:gd name="connsiteY105" fmla="*/ 55427 h 180727"/>
                  <a:gd name="connsiteX106" fmla="*/ 17189 w 168373"/>
                  <a:gd name="connsiteY106" fmla="*/ 60333 h 180727"/>
                  <a:gd name="connsiteX107" fmla="*/ 19608 w 168373"/>
                  <a:gd name="connsiteY107" fmla="*/ 64857 h 180727"/>
                  <a:gd name="connsiteX108" fmla="*/ 14179 w 168373"/>
                  <a:gd name="connsiteY108" fmla="*/ 67724 h 180727"/>
                  <a:gd name="connsiteX109" fmla="*/ 14237 w 168373"/>
                  <a:gd name="connsiteY109" fmla="*/ 72534 h 180727"/>
                  <a:gd name="connsiteX110" fmla="*/ 9598 w 168373"/>
                  <a:gd name="connsiteY110" fmla="*/ 73687 h 180727"/>
                  <a:gd name="connsiteX111" fmla="*/ 4493 w 168373"/>
                  <a:gd name="connsiteY111" fmla="*/ 73496 h 180727"/>
                  <a:gd name="connsiteX112" fmla="*/ -213 w 168373"/>
                  <a:gd name="connsiteY112" fmla="*/ 74287 h 180727"/>
                  <a:gd name="connsiteX113" fmla="*/ 2607 w 168373"/>
                  <a:gd name="connsiteY113" fmla="*/ 78287 h 180727"/>
                  <a:gd name="connsiteX114" fmla="*/ 4873 w 168373"/>
                  <a:gd name="connsiteY114" fmla="*/ 82573 h 180727"/>
                  <a:gd name="connsiteX115" fmla="*/ 3159 w 168373"/>
                  <a:gd name="connsiteY115" fmla="*/ 87145 h 180727"/>
                  <a:gd name="connsiteX116" fmla="*/ 654 w 168373"/>
                  <a:gd name="connsiteY116" fmla="*/ 91898 h 180727"/>
                  <a:gd name="connsiteX117" fmla="*/ 2797 w 168373"/>
                  <a:gd name="connsiteY117" fmla="*/ 96489 h 180727"/>
                  <a:gd name="connsiteX118" fmla="*/ 4931 w 168373"/>
                  <a:gd name="connsiteY118" fmla="*/ 101481 h 180727"/>
                  <a:gd name="connsiteX119" fmla="*/ 7998 w 168373"/>
                  <a:gd name="connsiteY119" fmla="*/ 105310 h 180727"/>
                  <a:gd name="connsiteX120" fmla="*/ 7226 w 168373"/>
                  <a:gd name="connsiteY120" fmla="*/ 110110 h 180727"/>
                  <a:gd name="connsiteX121" fmla="*/ 4445 w 168373"/>
                  <a:gd name="connsiteY121" fmla="*/ 114092 h 180727"/>
                  <a:gd name="connsiteX122" fmla="*/ 6407 w 168373"/>
                  <a:gd name="connsiteY122" fmla="*/ 118559 h 180727"/>
                  <a:gd name="connsiteX123" fmla="*/ 10636 w 168373"/>
                  <a:gd name="connsiteY123" fmla="*/ 120978 h 180727"/>
                  <a:gd name="connsiteX124" fmla="*/ 9779 w 168373"/>
                  <a:gd name="connsiteY124" fmla="*/ 125979 h 180727"/>
                  <a:gd name="connsiteX125" fmla="*/ 12579 w 168373"/>
                  <a:gd name="connsiteY125" fmla="*/ 129875 h 180727"/>
                  <a:gd name="connsiteX126" fmla="*/ 15065 w 168373"/>
                  <a:gd name="connsiteY126" fmla="*/ 134104 h 180727"/>
                  <a:gd name="connsiteX127" fmla="*/ 19751 w 168373"/>
                  <a:gd name="connsiteY127" fmla="*/ 134980 h 180727"/>
                  <a:gd name="connsiteX128" fmla="*/ 24485 w 168373"/>
                  <a:gd name="connsiteY128" fmla="*/ 137152 h 180727"/>
                  <a:gd name="connsiteX129" fmla="*/ 29753 w 168373"/>
                  <a:gd name="connsiteY129" fmla="*/ 135799 h 180727"/>
                  <a:gd name="connsiteX130" fmla="*/ 34296 w 168373"/>
                  <a:gd name="connsiteY130" fmla="*/ 138980 h 180727"/>
                  <a:gd name="connsiteX131" fmla="*/ 39192 w 168373"/>
                  <a:gd name="connsiteY131" fmla="*/ 138761 h 180727"/>
                  <a:gd name="connsiteX132" fmla="*/ 43669 w 168373"/>
                  <a:gd name="connsiteY132" fmla="*/ 140590 h 180727"/>
                  <a:gd name="connsiteX133" fmla="*/ 41230 w 168373"/>
                  <a:gd name="connsiteY133" fmla="*/ 145076 h 180727"/>
                  <a:gd name="connsiteX134" fmla="*/ 37782 w 168373"/>
                  <a:gd name="connsiteY134" fmla="*/ 148458 h 180727"/>
                  <a:gd name="connsiteX135" fmla="*/ 36144 w 168373"/>
                  <a:gd name="connsiteY135" fmla="*/ 153773 h 180727"/>
                  <a:gd name="connsiteX136" fmla="*/ 34896 w 168373"/>
                  <a:gd name="connsiteY136" fmla="*/ 158440 h 180727"/>
                  <a:gd name="connsiteX137" fmla="*/ 33830 w 168373"/>
                  <a:gd name="connsiteY137" fmla="*/ 163403 h 180727"/>
                  <a:gd name="connsiteX138" fmla="*/ 32658 w 168373"/>
                  <a:gd name="connsiteY138" fmla="*/ 168880 h 180727"/>
                  <a:gd name="connsiteX139" fmla="*/ 34249 w 168373"/>
                  <a:gd name="connsiteY139" fmla="*/ 173461 h 180727"/>
                  <a:gd name="connsiteX140" fmla="*/ 39516 w 168373"/>
                  <a:gd name="connsiteY140" fmla="*/ 173232 h 180727"/>
                  <a:gd name="connsiteX141" fmla="*/ 45393 w 168373"/>
                  <a:gd name="connsiteY141" fmla="*/ 172737 h 180727"/>
                  <a:gd name="connsiteX142" fmla="*/ 50136 w 168373"/>
                  <a:gd name="connsiteY142" fmla="*/ 173651 h 180727"/>
                  <a:gd name="connsiteX143" fmla="*/ 51241 w 168373"/>
                  <a:gd name="connsiteY143" fmla="*/ 168918 h 180727"/>
                  <a:gd name="connsiteX144" fmla="*/ 55670 w 168373"/>
                  <a:gd name="connsiteY144" fmla="*/ 170746 h 180727"/>
                  <a:gd name="connsiteX145" fmla="*/ 60814 w 168373"/>
                  <a:gd name="connsiteY145" fmla="*/ 171089 h 180727"/>
                  <a:gd name="connsiteX146" fmla="*/ 65548 w 168373"/>
                  <a:gd name="connsiteY146" fmla="*/ 171566 h 180727"/>
                  <a:gd name="connsiteX147" fmla="*/ 72130 w 168373"/>
                  <a:gd name="connsiteY147" fmla="*/ 174680 h 180727"/>
                  <a:gd name="connsiteX148" fmla="*/ 77616 w 168373"/>
                  <a:gd name="connsiteY148" fmla="*/ 174461 h 180727"/>
                  <a:gd name="connsiteX149" fmla="*/ 81978 w 168373"/>
                  <a:gd name="connsiteY149" fmla="*/ 176928 h 180727"/>
                  <a:gd name="connsiteX150" fmla="*/ 39001 w 168373"/>
                  <a:gd name="connsiteY150" fmla="*/ 7002 h 180727"/>
                  <a:gd name="connsiteX151" fmla="*/ 43155 w 168373"/>
                  <a:gd name="connsiteY151" fmla="*/ 4040 h 180727"/>
                  <a:gd name="connsiteX152" fmla="*/ 40526 w 168373"/>
                  <a:gd name="connsiteY152" fmla="*/ -75 h 180727"/>
                  <a:gd name="connsiteX153" fmla="*/ 39068 w 168373"/>
                  <a:gd name="connsiteY153" fmla="*/ 4811 h 18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68373" h="180727">
                    <a:moveTo>
                      <a:pt x="94352" y="15013"/>
                    </a:moveTo>
                    <a:lnTo>
                      <a:pt x="89855" y="12041"/>
                    </a:lnTo>
                    <a:lnTo>
                      <a:pt x="94352" y="15013"/>
                    </a:lnTo>
                    <a:close/>
                    <a:moveTo>
                      <a:pt x="132537" y="18851"/>
                    </a:moveTo>
                    <a:lnTo>
                      <a:pt x="136671" y="16432"/>
                    </a:lnTo>
                    <a:lnTo>
                      <a:pt x="136890" y="11165"/>
                    </a:lnTo>
                    <a:lnTo>
                      <a:pt x="131842" y="10507"/>
                    </a:lnTo>
                    <a:lnTo>
                      <a:pt x="128298" y="13784"/>
                    </a:lnTo>
                    <a:lnTo>
                      <a:pt x="130803" y="18394"/>
                    </a:lnTo>
                    <a:close/>
                    <a:moveTo>
                      <a:pt x="83645" y="180652"/>
                    </a:moveTo>
                    <a:lnTo>
                      <a:pt x="88312" y="177966"/>
                    </a:lnTo>
                    <a:lnTo>
                      <a:pt x="91065" y="174004"/>
                    </a:lnTo>
                    <a:lnTo>
                      <a:pt x="96351" y="174471"/>
                    </a:lnTo>
                    <a:lnTo>
                      <a:pt x="101466" y="177566"/>
                    </a:lnTo>
                    <a:lnTo>
                      <a:pt x="107048" y="176528"/>
                    </a:lnTo>
                    <a:lnTo>
                      <a:pt x="111001" y="173204"/>
                    </a:lnTo>
                    <a:lnTo>
                      <a:pt x="116278" y="172585"/>
                    </a:lnTo>
                    <a:lnTo>
                      <a:pt x="121145" y="172670"/>
                    </a:lnTo>
                    <a:lnTo>
                      <a:pt x="125984" y="170680"/>
                    </a:lnTo>
                    <a:lnTo>
                      <a:pt x="130927" y="171023"/>
                    </a:lnTo>
                    <a:lnTo>
                      <a:pt x="135099" y="175109"/>
                    </a:lnTo>
                    <a:lnTo>
                      <a:pt x="138366" y="171118"/>
                    </a:lnTo>
                    <a:lnTo>
                      <a:pt x="135366" y="165289"/>
                    </a:lnTo>
                    <a:lnTo>
                      <a:pt x="131680" y="161898"/>
                    </a:lnTo>
                    <a:lnTo>
                      <a:pt x="135804" y="158192"/>
                    </a:lnTo>
                    <a:lnTo>
                      <a:pt x="141367" y="156373"/>
                    </a:lnTo>
                    <a:lnTo>
                      <a:pt x="144063" y="152011"/>
                    </a:lnTo>
                    <a:lnTo>
                      <a:pt x="149044" y="151468"/>
                    </a:lnTo>
                    <a:lnTo>
                      <a:pt x="150311" y="146734"/>
                    </a:lnTo>
                    <a:lnTo>
                      <a:pt x="147587" y="142667"/>
                    </a:lnTo>
                    <a:lnTo>
                      <a:pt x="143005" y="140771"/>
                    </a:lnTo>
                    <a:lnTo>
                      <a:pt x="139785" y="137266"/>
                    </a:lnTo>
                    <a:lnTo>
                      <a:pt x="135957" y="134342"/>
                    </a:lnTo>
                    <a:lnTo>
                      <a:pt x="131632" y="132151"/>
                    </a:lnTo>
                    <a:lnTo>
                      <a:pt x="127584" y="129522"/>
                    </a:lnTo>
                    <a:lnTo>
                      <a:pt x="124907" y="125560"/>
                    </a:lnTo>
                    <a:lnTo>
                      <a:pt x="123603" y="120226"/>
                    </a:lnTo>
                    <a:lnTo>
                      <a:pt x="121241" y="116054"/>
                    </a:lnTo>
                    <a:lnTo>
                      <a:pt x="117897" y="112320"/>
                    </a:lnTo>
                    <a:lnTo>
                      <a:pt x="121412" y="109110"/>
                    </a:lnTo>
                    <a:lnTo>
                      <a:pt x="125765" y="107110"/>
                    </a:lnTo>
                    <a:lnTo>
                      <a:pt x="130651" y="106834"/>
                    </a:lnTo>
                    <a:lnTo>
                      <a:pt x="135051" y="104872"/>
                    </a:lnTo>
                    <a:lnTo>
                      <a:pt x="138890" y="101566"/>
                    </a:lnTo>
                    <a:lnTo>
                      <a:pt x="144272" y="99690"/>
                    </a:lnTo>
                    <a:lnTo>
                      <a:pt x="149425" y="98166"/>
                    </a:lnTo>
                    <a:lnTo>
                      <a:pt x="154387" y="96585"/>
                    </a:lnTo>
                    <a:lnTo>
                      <a:pt x="158312" y="92670"/>
                    </a:lnTo>
                    <a:lnTo>
                      <a:pt x="162274" y="95699"/>
                    </a:lnTo>
                    <a:lnTo>
                      <a:pt x="166798" y="94175"/>
                    </a:lnTo>
                    <a:lnTo>
                      <a:pt x="168160" y="89193"/>
                    </a:lnTo>
                    <a:lnTo>
                      <a:pt x="166913" y="84402"/>
                    </a:lnTo>
                    <a:lnTo>
                      <a:pt x="162522" y="81402"/>
                    </a:lnTo>
                    <a:lnTo>
                      <a:pt x="160645" y="76620"/>
                    </a:lnTo>
                    <a:lnTo>
                      <a:pt x="161284" y="71477"/>
                    </a:lnTo>
                    <a:lnTo>
                      <a:pt x="160579" y="66581"/>
                    </a:lnTo>
                    <a:lnTo>
                      <a:pt x="157597" y="62676"/>
                    </a:lnTo>
                    <a:lnTo>
                      <a:pt x="158169" y="57627"/>
                    </a:lnTo>
                    <a:lnTo>
                      <a:pt x="154464" y="54637"/>
                    </a:lnTo>
                    <a:lnTo>
                      <a:pt x="150453" y="51760"/>
                    </a:lnTo>
                    <a:lnTo>
                      <a:pt x="152339" y="45893"/>
                    </a:lnTo>
                    <a:lnTo>
                      <a:pt x="153511" y="41083"/>
                    </a:lnTo>
                    <a:lnTo>
                      <a:pt x="151292" y="35958"/>
                    </a:lnTo>
                    <a:lnTo>
                      <a:pt x="149425" y="31310"/>
                    </a:lnTo>
                    <a:lnTo>
                      <a:pt x="147958" y="26605"/>
                    </a:lnTo>
                    <a:lnTo>
                      <a:pt x="144386" y="23004"/>
                    </a:lnTo>
                    <a:lnTo>
                      <a:pt x="140262" y="20194"/>
                    </a:lnTo>
                    <a:lnTo>
                      <a:pt x="134023" y="21813"/>
                    </a:lnTo>
                    <a:lnTo>
                      <a:pt x="127318" y="17603"/>
                    </a:lnTo>
                    <a:lnTo>
                      <a:pt x="119659" y="14051"/>
                    </a:lnTo>
                    <a:lnTo>
                      <a:pt x="114173" y="15346"/>
                    </a:lnTo>
                    <a:lnTo>
                      <a:pt x="110620" y="18661"/>
                    </a:lnTo>
                    <a:lnTo>
                      <a:pt x="105476" y="20823"/>
                    </a:lnTo>
                    <a:lnTo>
                      <a:pt x="100152" y="21471"/>
                    </a:lnTo>
                    <a:lnTo>
                      <a:pt x="96218" y="24338"/>
                    </a:lnTo>
                    <a:lnTo>
                      <a:pt x="89779" y="24004"/>
                    </a:lnTo>
                    <a:lnTo>
                      <a:pt x="84817" y="23347"/>
                    </a:lnTo>
                    <a:lnTo>
                      <a:pt x="89589" y="20194"/>
                    </a:lnTo>
                    <a:lnTo>
                      <a:pt x="90370" y="15403"/>
                    </a:lnTo>
                    <a:lnTo>
                      <a:pt x="84836" y="17203"/>
                    </a:lnTo>
                    <a:lnTo>
                      <a:pt x="76473" y="13974"/>
                    </a:lnTo>
                    <a:lnTo>
                      <a:pt x="68415" y="13908"/>
                    </a:lnTo>
                    <a:lnTo>
                      <a:pt x="70510" y="8155"/>
                    </a:lnTo>
                    <a:lnTo>
                      <a:pt x="64795" y="5678"/>
                    </a:lnTo>
                    <a:lnTo>
                      <a:pt x="59747" y="5288"/>
                    </a:lnTo>
                    <a:lnTo>
                      <a:pt x="54394" y="4211"/>
                    </a:lnTo>
                    <a:lnTo>
                      <a:pt x="49603" y="3621"/>
                    </a:lnTo>
                    <a:lnTo>
                      <a:pt x="44440" y="4354"/>
                    </a:lnTo>
                    <a:lnTo>
                      <a:pt x="47717" y="8555"/>
                    </a:lnTo>
                    <a:lnTo>
                      <a:pt x="48984" y="13403"/>
                    </a:lnTo>
                    <a:lnTo>
                      <a:pt x="45078" y="16318"/>
                    </a:lnTo>
                    <a:lnTo>
                      <a:pt x="50498" y="17851"/>
                    </a:lnTo>
                    <a:lnTo>
                      <a:pt x="52794" y="23014"/>
                    </a:lnTo>
                    <a:lnTo>
                      <a:pt x="55442" y="27081"/>
                    </a:lnTo>
                    <a:lnTo>
                      <a:pt x="49441" y="28281"/>
                    </a:lnTo>
                    <a:lnTo>
                      <a:pt x="44278" y="30862"/>
                    </a:lnTo>
                    <a:lnTo>
                      <a:pt x="40097" y="33453"/>
                    </a:lnTo>
                    <a:lnTo>
                      <a:pt x="35220" y="30996"/>
                    </a:lnTo>
                    <a:lnTo>
                      <a:pt x="27743" y="31834"/>
                    </a:lnTo>
                    <a:lnTo>
                      <a:pt x="22209" y="31824"/>
                    </a:lnTo>
                    <a:lnTo>
                      <a:pt x="18285" y="35339"/>
                    </a:lnTo>
                    <a:lnTo>
                      <a:pt x="20390" y="40301"/>
                    </a:lnTo>
                    <a:lnTo>
                      <a:pt x="21314" y="45426"/>
                    </a:lnTo>
                    <a:lnTo>
                      <a:pt x="19485" y="50855"/>
                    </a:lnTo>
                    <a:lnTo>
                      <a:pt x="19085" y="55627"/>
                    </a:lnTo>
                    <a:lnTo>
                      <a:pt x="14198" y="55427"/>
                    </a:lnTo>
                    <a:lnTo>
                      <a:pt x="17189" y="60333"/>
                    </a:lnTo>
                    <a:lnTo>
                      <a:pt x="19608" y="64857"/>
                    </a:lnTo>
                    <a:lnTo>
                      <a:pt x="14179" y="67724"/>
                    </a:lnTo>
                    <a:lnTo>
                      <a:pt x="14237" y="72534"/>
                    </a:lnTo>
                    <a:lnTo>
                      <a:pt x="9598" y="73687"/>
                    </a:lnTo>
                    <a:lnTo>
                      <a:pt x="4493" y="73496"/>
                    </a:lnTo>
                    <a:lnTo>
                      <a:pt x="-213" y="74287"/>
                    </a:lnTo>
                    <a:lnTo>
                      <a:pt x="2607" y="78287"/>
                    </a:lnTo>
                    <a:lnTo>
                      <a:pt x="4873" y="82573"/>
                    </a:lnTo>
                    <a:lnTo>
                      <a:pt x="3159" y="87145"/>
                    </a:lnTo>
                    <a:lnTo>
                      <a:pt x="654" y="91898"/>
                    </a:lnTo>
                    <a:lnTo>
                      <a:pt x="2797" y="96489"/>
                    </a:lnTo>
                    <a:lnTo>
                      <a:pt x="4931" y="101481"/>
                    </a:lnTo>
                    <a:lnTo>
                      <a:pt x="7998" y="105310"/>
                    </a:lnTo>
                    <a:lnTo>
                      <a:pt x="7226" y="110110"/>
                    </a:lnTo>
                    <a:lnTo>
                      <a:pt x="4445" y="114092"/>
                    </a:lnTo>
                    <a:lnTo>
                      <a:pt x="6407" y="118559"/>
                    </a:lnTo>
                    <a:lnTo>
                      <a:pt x="10636" y="120978"/>
                    </a:lnTo>
                    <a:lnTo>
                      <a:pt x="9779" y="125979"/>
                    </a:lnTo>
                    <a:lnTo>
                      <a:pt x="12579" y="129875"/>
                    </a:lnTo>
                    <a:lnTo>
                      <a:pt x="15065" y="134104"/>
                    </a:lnTo>
                    <a:lnTo>
                      <a:pt x="19751" y="134980"/>
                    </a:lnTo>
                    <a:lnTo>
                      <a:pt x="24485" y="137152"/>
                    </a:lnTo>
                    <a:lnTo>
                      <a:pt x="29753" y="135799"/>
                    </a:lnTo>
                    <a:lnTo>
                      <a:pt x="34296" y="138980"/>
                    </a:lnTo>
                    <a:lnTo>
                      <a:pt x="39192" y="138761"/>
                    </a:lnTo>
                    <a:lnTo>
                      <a:pt x="43669" y="140590"/>
                    </a:lnTo>
                    <a:lnTo>
                      <a:pt x="41230" y="145076"/>
                    </a:lnTo>
                    <a:lnTo>
                      <a:pt x="37782" y="148458"/>
                    </a:lnTo>
                    <a:lnTo>
                      <a:pt x="36144" y="153773"/>
                    </a:lnTo>
                    <a:lnTo>
                      <a:pt x="34896" y="158440"/>
                    </a:lnTo>
                    <a:lnTo>
                      <a:pt x="33830" y="163403"/>
                    </a:lnTo>
                    <a:lnTo>
                      <a:pt x="32658" y="168880"/>
                    </a:lnTo>
                    <a:lnTo>
                      <a:pt x="34249" y="173461"/>
                    </a:lnTo>
                    <a:lnTo>
                      <a:pt x="39516" y="173232"/>
                    </a:lnTo>
                    <a:lnTo>
                      <a:pt x="45393" y="172737"/>
                    </a:lnTo>
                    <a:lnTo>
                      <a:pt x="50136" y="173651"/>
                    </a:lnTo>
                    <a:lnTo>
                      <a:pt x="51241" y="168918"/>
                    </a:lnTo>
                    <a:lnTo>
                      <a:pt x="55670" y="170746"/>
                    </a:lnTo>
                    <a:lnTo>
                      <a:pt x="60814" y="171089"/>
                    </a:lnTo>
                    <a:lnTo>
                      <a:pt x="65548" y="171566"/>
                    </a:lnTo>
                    <a:lnTo>
                      <a:pt x="72130" y="174680"/>
                    </a:lnTo>
                    <a:lnTo>
                      <a:pt x="77616" y="174461"/>
                    </a:lnTo>
                    <a:lnTo>
                      <a:pt x="81978" y="176928"/>
                    </a:lnTo>
                    <a:close/>
                    <a:moveTo>
                      <a:pt x="39001" y="7002"/>
                    </a:moveTo>
                    <a:lnTo>
                      <a:pt x="43155" y="4040"/>
                    </a:lnTo>
                    <a:lnTo>
                      <a:pt x="40526" y="-75"/>
                    </a:lnTo>
                    <a:lnTo>
                      <a:pt x="39068" y="4811"/>
                    </a:lnTo>
                    <a:close/>
                  </a:path>
                </a:pathLst>
              </a:custGeom>
              <a:solidFill>
                <a:srgbClr val="B5E2FF"/>
              </a:solidFill>
              <a:ln w="3175" cap="flat">
                <a:solidFill>
                  <a:srgbClr val="FFFFFF"/>
                </a:solidFill>
                <a:prstDash val="solid"/>
                <a:miter/>
              </a:ln>
            </p:spPr>
            <p:txBody>
              <a:bodyPr rtlCol="0" anchor="ctr"/>
              <a:lstStyle/>
              <a:p>
                <a:endParaRPr lang="en-GB"/>
              </a:p>
            </p:txBody>
          </p:sp>
          <p:sp>
            <p:nvSpPr>
              <p:cNvPr id="242" name="Freeform: Shape 241">
                <a:extLst>
                  <a:ext uri="{FF2B5EF4-FFF2-40B4-BE49-F238E27FC236}">
                    <a16:creationId xmlns:a16="http://schemas.microsoft.com/office/drawing/2014/main" id="{06D43CE0-A1BD-0DF3-C40D-46D77722B18A}"/>
                  </a:ext>
                </a:extLst>
              </p:cNvPr>
              <p:cNvSpPr/>
              <p:nvPr/>
            </p:nvSpPr>
            <p:spPr>
              <a:xfrm>
                <a:off x="8087044" y="5553285"/>
                <a:ext cx="1029303" cy="1069570"/>
              </a:xfrm>
              <a:custGeom>
                <a:avLst/>
                <a:gdLst>
                  <a:gd name="connsiteX0" fmla="*/ 8398 w 177889"/>
                  <a:gd name="connsiteY0" fmla="*/ 56542 h 163258"/>
                  <a:gd name="connsiteX1" fmla="*/ 4026 w 177889"/>
                  <a:gd name="connsiteY1" fmla="*/ 51570 h 163258"/>
                  <a:gd name="connsiteX2" fmla="*/ 4588 w 177889"/>
                  <a:gd name="connsiteY2" fmla="*/ 46559 h 163258"/>
                  <a:gd name="connsiteX3" fmla="*/ -213 w 177889"/>
                  <a:gd name="connsiteY3" fmla="*/ 46236 h 163258"/>
                  <a:gd name="connsiteX4" fmla="*/ 2426 w 177889"/>
                  <a:gd name="connsiteY4" fmla="*/ 51398 h 163258"/>
                  <a:gd name="connsiteX5" fmla="*/ 5692 w 177889"/>
                  <a:gd name="connsiteY5" fmla="*/ 55199 h 163258"/>
                  <a:gd name="connsiteX6" fmla="*/ 18665 w 177889"/>
                  <a:gd name="connsiteY6" fmla="*/ 75372 h 163258"/>
                  <a:gd name="connsiteX7" fmla="*/ 22019 w 177889"/>
                  <a:gd name="connsiteY7" fmla="*/ 71439 h 163258"/>
                  <a:gd name="connsiteX8" fmla="*/ 18665 w 177889"/>
                  <a:gd name="connsiteY8" fmla="*/ 75372 h 163258"/>
                  <a:gd name="connsiteX9" fmla="*/ 24381 w 177889"/>
                  <a:gd name="connsiteY9" fmla="*/ 87860 h 163258"/>
                  <a:gd name="connsiteX10" fmla="*/ 22180 w 177889"/>
                  <a:gd name="connsiteY10" fmla="*/ 82907 h 163258"/>
                  <a:gd name="connsiteX11" fmla="*/ 19085 w 177889"/>
                  <a:gd name="connsiteY11" fmla="*/ 77811 h 163258"/>
                  <a:gd name="connsiteX12" fmla="*/ 15980 w 177889"/>
                  <a:gd name="connsiteY12" fmla="*/ 82526 h 163258"/>
                  <a:gd name="connsiteX13" fmla="*/ 18818 w 177889"/>
                  <a:gd name="connsiteY13" fmla="*/ 86821 h 163258"/>
                  <a:gd name="connsiteX14" fmla="*/ 24381 w 177889"/>
                  <a:gd name="connsiteY14" fmla="*/ 87860 h 163258"/>
                  <a:gd name="connsiteX15" fmla="*/ 22657 w 177889"/>
                  <a:gd name="connsiteY15" fmla="*/ 82011 h 163258"/>
                  <a:gd name="connsiteX16" fmla="*/ 21342 w 177889"/>
                  <a:gd name="connsiteY16" fmla="*/ 77401 h 163258"/>
                  <a:gd name="connsiteX17" fmla="*/ 22657 w 177889"/>
                  <a:gd name="connsiteY17" fmla="*/ 82011 h 163258"/>
                  <a:gd name="connsiteX18" fmla="*/ 26181 w 177889"/>
                  <a:gd name="connsiteY18" fmla="*/ 97766 h 163258"/>
                  <a:gd name="connsiteX19" fmla="*/ 24848 w 177889"/>
                  <a:gd name="connsiteY19" fmla="*/ 92880 h 163258"/>
                  <a:gd name="connsiteX20" fmla="*/ 26181 w 177889"/>
                  <a:gd name="connsiteY20" fmla="*/ 97766 h 163258"/>
                  <a:gd name="connsiteX21" fmla="*/ 79235 w 177889"/>
                  <a:gd name="connsiteY21" fmla="*/ 43397 h 163258"/>
                  <a:gd name="connsiteX22" fmla="*/ 74692 w 177889"/>
                  <a:gd name="connsiteY22" fmla="*/ 40473 h 163258"/>
                  <a:gd name="connsiteX23" fmla="*/ 70929 w 177889"/>
                  <a:gd name="connsiteY23" fmla="*/ 36482 h 163258"/>
                  <a:gd name="connsiteX24" fmla="*/ 71958 w 177889"/>
                  <a:gd name="connsiteY24" fmla="*/ 42254 h 163258"/>
                  <a:gd name="connsiteX25" fmla="*/ 76749 w 177889"/>
                  <a:gd name="connsiteY25" fmla="*/ 43073 h 163258"/>
                  <a:gd name="connsiteX26" fmla="*/ 95914 w 177889"/>
                  <a:gd name="connsiteY26" fmla="*/ 27624 h 163258"/>
                  <a:gd name="connsiteX27" fmla="*/ 96904 w 177889"/>
                  <a:gd name="connsiteY27" fmla="*/ 22556 h 163258"/>
                  <a:gd name="connsiteX28" fmla="*/ 93085 w 177889"/>
                  <a:gd name="connsiteY28" fmla="*/ 25462 h 163258"/>
                  <a:gd name="connsiteX29" fmla="*/ 90322 w 177889"/>
                  <a:gd name="connsiteY29" fmla="*/ 97670 h 163258"/>
                  <a:gd name="connsiteX30" fmla="*/ 90532 w 177889"/>
                  <a:gd name="connsiteY30" fmla="*/ 92670 h 163258"/>
                  <a:gd name="connsiteX31" fmla="*/ 88865 w 177889"/>
                  <a:gd name="connsiteY31" fmla="*/ 87574 h 163258"/>
                  <a:gd name="connsiteX32" fmla="*/ 87512 w 177889"/>
                  <a:gd name="connsiteY32" fmla="*/ 82383 h 163258"/>
                  <a:gd name="connsiteX33" fmla="*/ 81826 w 177889"/>
                  <a:gd name="connsiteY33" fmla="*/ 81049 h 163258"/>
                  <a:gd name="connsiteX34" fmla="*/ 78683 w 177889"/>
                  <a:gd name="connsiteY34" fmla="*/ 76944 h 163258"/>
                  <a:gd name="connsiteX35" fmla="*/ 73520 w 177889"/>
                  <a:gd name="connsiteY35" fmla="*/ 75592 h 163258"/>
                  <a:gd name="connsiteX36" fmla="*/ 68891 w 177889"/>
                  <a:gd name="connsiteY36" fmla="*/ 72972 h 163258"/>
                  <a:gd name="connsiteX37" fmla="*/ 63785 w 177889"/>
                  <a:gd name="connsiteY37" fmla="*/ 70258 h 163258"/>
                  <a:gd name="connsiteX38" fmla="*/ 58757 w 177889"/>
                  <a:gd name="connsiteY38" fmla="*/ 69429 h 163258"/>
                  <a:gd name="connsiteX39" fmla="*/ 63909 w 177889"/>
                  <a:gd name="connsiteY39" fmla="*/ 67733 h 163258"/>
                  <a:gd name="connsiteX40" fmla="*/ 67882 w 177889"/>
                  <a:gd name="connsiteY40" fmla="*/ 64762 h 163258"/>
                  <a:gd name="connsiteX41" fmla="*/ 63871 w 177889"/>
                  <a:gd name="connsiteY41" fmla="*/ 60742 h 163258"/>
                  <a:gd name="connsiteX42" fmla="*/ 68643 w 177889"/>
                  <a:gd name="connsiteY42" fmla="*/ 57875 h 163258"/>
                  <a:gd name="connsiteX43" fmla="*/ 68529 w 177889"/>
                  <a:gd name="connsiteY43" fmla="*/ 62876 h 163258"/>
                  <a:gd name="connsiteX44" fmla="*/ 73492 w 177889"/>
                  <a:gd name="connsiteY44" fmla="*/ 60704 h 163258"/>
                  <a:gd name="connsiteX45" fmla="*/ 70558 w 177889"/>
                  <a:gd name="connsiteY45" fmla="*/ 56770 h 163258"/>
                  <a:gd name="connsiteX46" fmla="*/ 66729 w 177889"/>
                  <a:gd name="connsiteY46" fmla="*/ 52512 h 163258"/>
                  <a:gd name="connsiteX47" fmla="*/ 62633 w 177889"/>
                  <a:gd name="connsiteY47" fmla="*/ 47493 h 163258"/>
                  <a:gd name="connsiteX48" fmla="*/ 59252 w 177889"/>
                  <a:gd name="connsiteY48" fmla="*/ 43340 h 163258"/>
                  <a:gd name="connsiteX49" fmla="*/ 56052 w 177889"/>
                  <a:gd name="connsiteY49" fmla="*/ 39768 h 163258"/>
                  <a:gd name="connsiteX50" fmla="*/ 56128 w 177889"/>
                  <a:gd name="connsiteY50" fmla="*/ 34710 h 163258"/>
                  <a:gd name="connsiteX51" fmla="*/ 55518 w 177889"/>
                  <a:gd name="connsiteY51" fmla="*/ 29900 h 163258"/>
                  <a:gd name="connsiteX52" fmla="*/ 60385 w 177889"/>
                  <a:gd name="connsiteY52" fmla="*/ 27100 h 163258"/>
                  <a:gd name="connsiteX53" fmla="*/ 61843 w 177889"/>
                  <a:gd name="connsiteY53" fmla="*/ 31777 h 163258"/>
                  <a:gd name="connsiteX54" fmla="*/ 66472 w 177889"/>
                  <a:gd name="connsiteY54" fmla="*/ 34244 h 163258"/>
                  <a:gd name="connsiteX55" fmla="*/ 71215 w 177889"/>
                  <a:gd name="connsiteY55" fmla="*/ 35320 h 163258"/>
                  <a:gd name="connsiteX56" fmla="*/ 77130 w 177889"/>
                  <a:gd name="connsiteY56" fmla="*/ 35815 h 163258"/>
                  <a:gd name="connsiteX57" fmla="*/ 80236 w 177889"/>
                  <a:gd name="connsiteY57" fmla="*/ 39597 h 163258"/>
                  <a:gd name="connsiteX58" fmla="*/ 84674 w 177889"/>
                  <a:gd name="connsiteY58" fmla="*/ 42216 h 163258"/>
                  <a:gd name="connsiteX59" fmla="*/ 82407 w 177889"/>
                  <a:gd name="connsiteY59" fmla="*/ 37472 h 163258"/>
                  <a:gd name="connsiteX60" fmla="*/ 77835 w 177889"/>
                  <a:gd name="connsiteY60" fmla="*/ 34329 h 163258"/>
                  <a:gd name="connsiteX61" fmla="*/ 82369 w 177889"/>
                  <a:gd name="connsiteY61" fmla="*/ 32577 h 163258"/>
                  <a:gd name="connsiteX62" fmla="*/ 87046 w 177889"/>
                  <a:gd name="connsiteY62" fmla="*/ 34405 h 163258"/>
                  <a:gd name="connsiteX63" fmla="*/ 90094 w 177889"/>
                  <a:gd name="connsiteY63" fmla="*/ 38120 h 163258"/>
                  <a:gd name="connsiteX64" fmla="*/ 87551 w 177889"/>
                  <a:gd name="connsiteY64" fmla="*/ 33358 h 163258"/>
                  <a:gd name="connsiteX65" fmla="*/ 83712 w 177889"/>
                  <a:gd name="connsiteY65" fmla="*/ 30443 h 163258"/>
                  <a:gd name="connsiteX66" fmla="*/ 79569 w 177889"/>
                  <a:gd name="connsiteY66" fmla="*/ 27347 h 163258"/>
                  <a:gd name="connsiteX67" fmla="*/ 79197 w 177889"/>
                  <a:gd name="connsiteY67" fmla="*/ 22556 h 163258"/>
                  <a:gd name="connsiteX68" fmla="*/ 84121 w 177889"/>
                  <a:gd name="connsiteY68" fmla="*/ 24071 h 163258"/>
                  <a:gd name="connsiteX69" fmla="*/ 89255 w 177889"/>
                  <a:gd name="connsiteY69" fmla="*/ 21499 h 163258"/>
                  <a:gd name="connsiteX70" fmla="*/ 93075 w 177889"/>
                  <a:gd name="connsiteY70" fmla="*/ 18442 h 163258"/>
                  <a:gd name="connsiteX71" fmla="*/ 97400 w 177889"/>
                  <a:gd name="connsiteY71" fmla="*/ 20689 h 163258"/>
                  <a:gd name="connsiteX72" fmla="*/ 101933 w 177889"/>
                  <a:gd name="connsiteY72" fmla="*/ 18289 h 163258"/>
                  <a:gd name="connsiteX73" fmla="*/ 107039 w 177889"/>
                  <a:gd name="connsiteY73" fmla="*/ 18899 h 163258"/>
                  <a:gd name="connsiteX74" fmla="*/ 113363 w 177889"/>
                  <a:gd name="connsiteY74" fmla="*/ 20747 h 163258"/>
                  <a:gd name="connsiteX75" fmla="*/ 118412 w 177889"/>
                  <a:gd name="connsiteY75" fmla="*/ 20889 h 163258"/>
                  <a:gd name="connsiteX76" fmla="*/ 123193 w 177889"/>
                  <a:gd name="connsiteY76" fmla="*/ 23175 h 163258"/>
                  <a:gd name="connsiteX77" fmla="*/ 126898 w 177889"/>
                  <a:gd name="connsiteY77" fmla="*/ 20166 h 163258"/>
                  <a:gd name="connsiteX78" fmla="*/ 127565 w 177889"/>
                  <a:gd name="connsiteY78" fmla="*/ 15413 h 163258"/>
                  <a:gd name="connsiteX79" fmla="*/ 129260 w 177889"/>
                  <a:gd name="connsiteY79" fmla="*/ 10917 h 163258"/>
                  <a:gd name="connsiteX80" fmla="*/ 133032 w 177889"/>
                  <a:gd name="connsiteY80" fmla="*/ 7993 h 163258"/>
                  <a:gd name="connsiteX81" fmla="*/ 131642 w 177889"/>
                  <a:gd name="connsiteY81" fmla="*/ 2906 h 163258"/>
                  <a:gd name="connsiteX82" fmla="*/ 127289 w 177889"/>
                  <a:gd name="connsiteY82" fmla="*/ 877 h 163258"/>
                  <a:gd name="connsiteX83" fmla="*/ 121964 w 177889"/>
                  <a:gd name="connsiteY83" fmla="*/ -75 h 163258"/>
                  <a:gd name="connsiteX84" fmla="*/ 123812 w 177889"/>
                  <a:gd name="connsiteY84" fmla="*/ 4945 h 163258"/>
                  <a:gd name="connsiteX85" fmla="*/ 120898 w 177889"/>
                  <a:gd name="connsiteY85" fmla="*/ 9136 h 163258"/>
                  <a:gd name="connsiteX86" fmla="*/ 115164 w 177889"/>
                  <a:gd name="connsiteY86" fmla="*/ 9821 h 163258"/>
                  <a:gd name="connsiteX87" fmla="*/ 109620 w 177889"/>
                  <a:gd name="connsiteY87" fmla="*/ 10793 h 163258"/>
                  <a:gd name="connsiteX88" fmla="*/ 104591 w 177889"/>
                  <a:gd name="connsiteY88" fmla="*/ 10002 h 163258"/>
                  <a:gd name="connsiteX89" fmla="*/ 99600 w 177889"/>
                  <a:gd name="connsiteY89" fmla="*/ 8126 h 163258"/>
                  <a:gd name="connsiteX90" fmla="*/ 94028 w 177889"/>
                  <a:gd name="connsiteY90" fmla="*/ 7040 h 163258"/>
                  <a:gd name="connsiteX91" fmla="*/ 89998 w 177889"/>
                  <a:gd name="connsiteY91" fmla="*/ 4164 h 163258"/>
                  <a:gd name="connsiteX92" fmla="*/ 85131 w 177889"/>
                  <a:gd name="connsiteY92" fmla="*/ 4316 h 163258"/>
                  <a:gd name="connsiteX93" fmla="*/ 80531 w 177889"/>
                  <a:gd name="connsiteY93" fmla="*/ 6840 h 163258"/>
                  <a:gd name="connsiteX94" fmla="*/ 75654 w 177889"/>
                  <a:gd name="connsiteY94" fmla="*/ 7621 h 163258"/>
                  <a:gd name="connsiteX95" fmla="*/ 70768 w 177889"/>
                  <a:gd name="connsiteY95" fmla="*/ 7831 h 163258"/>
                  <a:gd name="connsiteX96" fmla="*/ 65891 w 177889"/>
                  <a:gd name="connsiteY96" fmla="*/ 8383 h 163258"/>
                  <a:gd name="connsiteX97" fmla="*/ 60928 w 177889"/>
                  <a:gd name="connsiteY97" fmla="*/ 9412 h 163258"/>
                  <a:gd name="connsiteX98" fmla="*/ 56842 w 177889"/>
                  <a:gd name="connsiteY98" fmla="*/ 13460 h 163258"/>
                  <a:gd name="connsiteX99" fmla="*/ 52041 w 177889"/>
                  <a:gd name="connsiteY99" fmla="*/ 14393 h 163258"/>
                  <a:gd name="connsiteX100" fmla="*/ 46279 w 177889"/>
                  <a:gd name="connsiteY100" fmla="*/ 13289 h 163258"/>
                  <a:gd name="connsiteX101" fmla="*/ 41593 w 177889"/>
                  <a:gd name="connsiteY101" fmla="*/ 14270 h 163258"/>
                  <a:gd name="connsiteX102" fmla="*/ 38706 w 177889"/>
                  <a:gd name="connsiteY102" fmla="*/ 18670 h 163258"/>
                  <a:gd name="connsiteX103" fmla="*/ 34182 w 177889"/>
                  <a:gd name="connsiteY103" fmla="*/ 20528 h 163258"/>
                  <a:gd name="connsiteX104" fmla="*/ 28114 w 177889"/>
                  <a:gd name="connsiteY104" fmla="*/ 20699 h 163258"/>
                  <a:gd name="connsiteX105" fmla="*/ 22590 w 177889"/>
                  <a:gd name="connsiteY105" fmla="*/ 20861 h 163258"/>
                  <a:gd name="connsiteX106" fmla="*/ 24552 w 177889"/>
                  <a:gd name="connsiteY106" fmla="*/ 25261 h 163258"/>
                  <a:gd name="connsiteX107" fmla="*/ 22533 w 177889"/>
                  <a:gd name="connsiteY107" fmla="*/ 30148 h 163258"/>
                  <a:gd name="connsiteX108" fmla="*/ 19047 w 177889"/>
                  <a:gd name="connsiteY108" fmla="*/ 33729 h 163258"/>
                  <a:gd name="connsiteX109" fmla="*/ 18332 w 177889"/>
                  <a:gd name="connsiteY109" fmla="*/ 38901 h 163258"/>
                  <a:gd name="connsiteX110" fmla="*/ 13103 w 177889"/>
                  <a:gd name="connsiteY110" fmla="*/ 39949 h 163258"/>
                  <a:gd name="connsiteX111" fmla="*/ 13646 w 177889"/>
                  <a:gd name="connsiteY111" fmla="*/ 45026 h 163258"/>
                  <a:gd name="connsiteX112" fmla="*/ 10922 w 177889"/>
                  <a:gd name="connsiteY112" fmla="*/ 49064 h 163258"/>
                  <a:gd name="connsiteX113" fmla="*/ 5940 w 177889"/>
                  <a:gd name="connsiteY113" fmla="*/ 48836 h 163258"/>
                  <a:gd name="connsiteX114" fmla="*/ 9617 w 177889"/>
                  <a:gd name="connsiteY114" fmla="*/ 52732 h 163258"/>
                  <a:gd name="connsiteX115" fmla="*/ 12017 w 177889"/>
                  <a:gd name="connsiteY115" fmla="*/ 57370 h 163258"/>
                  <a:gd name="connsiteX116" fmla="*/ 17142 w 177889"/>
                  <a:gd name="connsiteY116" fmla="*/ 60647 h 163258"/>
                  <a:gd name="connsiteX117" fmla="*/ 21094 w 177889"/>
                  <a:gd name="connsiteY117" fmla="*/ 64638 h 163258"/>
                  <a:gd name="connsiteX118" fmla="*/ 26076 w 177889"/>
                  <a:gd name="connsiteY118" fmla="*/ 64314 h 163258"/>
                  <a:gd name="connsiteX119" fmla="*/ 30362 w 177889"/>
                  <a:gd name="connsiteY119" fmla="*/ 67467 h 163258"/>
                  <a:gd name="connsiteX120" fmla="*/ 25448 w 177889"/>
                  <a:gd name="connsiteY120" fmla="*/ 66648 h 163258"/>
                  <a:gd name="connsiteX121" fmla="*/ 22504 w 177889"/>
                  <a:gd name="connsiteY121" fmla="*/ 70562 h 163258"/>
                  <a:gd name="connsiteX122" fmla="*/ 27267 w 177889"/>
                  <a:gd name="connsiteY122" fmla="*/ 73134 h 163258"/>
                  <a:gd name="connsiteX123" fmla="*/ 29334 w 177889"/>
                  <a:gd name="connsiteY123" fmla="*/ 77611 h 163258"/>
                  <a:gd name="connsiteX124" fmla="*/ 31668 w 177889"/>
                  <a:gd name="connsiteY124" fmla="*/ 82069 h 163258"/>
                  <a:gd name="connsiteX125" fmla="*/ 36525 w 177889"/>
                  <a:gd name="connsiteY125" fmla="*/ 81335 h 163258"/>
                  <a:gd name="connsiteX126" fmla="*/ 42154 w 177889"/>
                  <a:gd name="connsiteY126" fmla="*/ 80802 h 163258"/>
                  <a:gd name="connsiteX127" fmla="*/ 46736 w 177889"/>
                  <a:gd name="connsiteY127" fmla="*/ 79459 h 163258"/>
                  <a:gd name="connsiteX128" fmla="*/ 51994 w 177889"/>
                  <a:gd name="connsiteY128" fmla="*/ 81497 h 163258"/>
                  <a:gd name="connsiteX129" fmla="*/ 56242 w 177889"/>
                  <a:gd name="connsiteY129" fmla="*/ 79268 h 163258"/>
                  <a:gd name="connsiteX130" fmla="*/ 60033 w 177889"/>
                  <a:gd name="connsiteY130" fmla="*/ 82535 h 163258"/>
                  <a:gd name="connsiteX131" fmla="*/ 65996 w 177889"/>
                  <a:gd name="connsiteY131" fmla="*/ 83840 h 163258"/>
                  <a:gd name="connsiteX132" fmla="*/ 71444 w 177889"/>
                  <a:gd name="connsiteY132" fmla="*/ 84821 h 163258"/>
                  <a:gd name="connsiteX133" fmla="*/ 67586 w 177889"/>
                  <a:gd name="connsiteY133" fmla="*/ 87641 h 163258"/>
                  <a:gd name="connsiteX134" fmla="*/ 71920 w 177889"/>
                  <a:gd name="connsiteY134" fmla="*/ 91108 h 163258"/>
                  <a:gd name="connsiteX135" fmla="*/ 76825 w 177889"/>
                  <a:gd name="connsiteY135" fmla="*/ 89765 h 163258"/>
                  <a:gd name="connsiteX136" fmla="*/ 81912 w 177889"/>
                  <a:gd name="connsiteY136" fmla="*/ 90727 h 163258"/>
                  <a:gd name="connsiteX137" fmla="*/ 85417 w 177889"/>
                  <a:gd name="connsiteY137" fmla="*/ 94041 h 163258"/>
                  <a:gd name="connsiteX138" fmla="*/ 90322 w 177889"/>
                  <a:gd name="connsiteY138" fmla="*/ 97670 h 163258"/>
                  <a:gd name="connsiteX139" fmla="*/ 99086 w 177889"/>
                  <a:gd name="connsiteY139" fmla="*/ 90441 h 163258"/>
                  <a:gd name="connsiteX140" fmla="*/ 100638 w 177889"/>
                  <a:gd name="connsiteY140" fmla="*/ 85622 h 163258"/>
                  <a:gd name="connsiteX141" fmla="*/ 95742 w 177889"/>
                  <a:gd name="connsiteY141" fmla="*/ 85507 h 163258"/>
                  <a:gd name="connsiteX142" fmla="*/ 92761 w 177889"/>
                  <a:gd name="connsiteY142" fmla="*/ 81259 h 163258"/>
                  <a:gd name="connsiteX143" fmla="*/ 90913 w 177889"/>
                  <a:gd name="connsiteY143" fmla="*/ 75554 h 163258"/>
                  <a:gd name="connsiteX144" fmla="*/ 85703 w 177889"/>
                  <a:gd name="connsiteY144" fmla="*/ 72982 h 163258"/>
                  <a:gd name="connsiteX145" fmla="*/ 81397 w 177889"/>
                  <a:gd name="connsiteY145" fmla="*/ 70772 h 163258"/>
                  <a:gd name="connsiteX146" fmla="*/ 76635 w 177889"/>
                  <a:gd name="connsiteY146" fmla="*/ 69153 h 163258"/>
                  <a:gd name="connsiteX147" fmla="*/ 73558 w 177889"/>
                  <a:gd name="connsiteY147" fmla="*/ 64809 h 163258"/>
                  <a:gd name="connsiteX148" fmla="*/ 68758 w 177889"/>
                  <a:gd name="connsiteY148" fmla="*/ 65619 h 163258"/>
                  <a:gd name="connsiteX149" fmla="*/ 64138 w 177889"/>
                  <a:gd name="connsiteY149" fmla="*/ 68296 h 163258"/>
                  <a:gd name="connsiteX150" fmla="*/ 68862 w 177889"/>
                  <a:gd name="connsiteY150" fmla="*/ 69076 h 163258"/>
                  <a:gd name="connsiteX151" fmla="*/ 73787 w 177889"/>
                  <a:gd name="connsiteY151" fmla="*/ 70877 h 163258"/>
                  <a:gd name="connsiteX152" fmla="*/ 77492 w 177889"/>
                  <a:gd name="connsiteY152" fmla="*/ 74001 h 163258"/>
                  <a:gd name="connsiteX153" fmla="*/ 80464 w 177889"/>
                  <a:gd name="connsiteY153" fmla="*/ 77839 h 163258"/>
                  <a:gd name="connsiteX154" fmla="*/ 86093 w 177889"/>
                  <a:gd name="connsiteY154" fmla="*/ 80002 h 163258"/>
                  <a:gd name="connsiteX155" fmla="*/ 90780 w 177889"/>
                  <a:gd name="connsiteY155" fmla="*/ 82050 h 163258"/>
                  <a:gd name="connsiteX156" fmla="*/ 92942 w 177889"/>
                  <a:gd name="connsiteY156" fmla="*/ 87174 h 163258"/>
                  <a:gd name="connsiteX157" fmla="*/ 96942 w 177889"/>
                  <a:gd name="connsiteY157" fmla="*/ 90165 h 163258"/>
                  <a:gd name="connsiteX158" fmla="*/ 99866 w 177889"/>
                  <a:gd name="connsiteY158" fmla="*/ 70886 h 163258"/>
                  <a:gd name="connsiteX159" fmla="*/ 96371 w 177889"/>
                  <a:gd name="connsiteY159" fmla="*/ 65771 h 163258"/>
                  <a:gd name="connsiteX160" fmla="*/ 97952 w 177889"/>
                  <a:gd name="connsiteY160" fmla="*/ 70277 h 163258"/>
                  <a:gd name="connsiteX161" fmla="*/ 112059 w 177889"/>
                  <a:gd name="connsiteY161" fmla="*/ 46416 h 163258"/>
                  <a:gd name="connsiteX162" fmla="*/ 113449 w 177889"/>
                  <a:gd name="connsiteY162" fmla="*/ 41492 h 163258"/>
                  <a:gd name="connsiteX163" fmla="*/ 107762 w 177889"/>
                  <a:gd name="connsiteY163" fmla="*/ 41435 h 163258"/>
                  <a:gd name="connsiteX164" fmla="*/ 109524 w 177889"/>
                  <a:gd name="connsiteY164" fmla="*/ 46054 h 163258"/>
                  <a:gd name="connsiteX165" fmla="*/ 62138 w 177889"/>
                  <a:gd name="connsiteY165" fmla="*/ 127703 h 163258"/>
                  <a:gd name="connsiteX166" fmla="*/ 61290 w 177889"/>
                  <a:gd name="connsiteY166" fmla="*/ 122483 h 163258"/>
                  <a:gd name="connsiteX167" fmla="*/ 63843 w 177889"/>
                  <a:gd name="connsiteY167" fmla="*/ 117940 h 163258"/>
                  <a:gd name="connsiteX168" fmla="*/ 68053 w 177889"/>
                  <a:gd name="connsiteY168" fmla="*/ 120378 h 163258"/>
                  <a:gd name="connsiteX169" fmla="*/ 71424 w 177889"/>
                  <a:gd name="connsiteY169" fmla="*/ 124788 h 163258"/>
                  <a:gd name="connsiteX170" fmla="*/ 76254 w 177889"/>
                  <a:gd name="connsiteY170" fmla="*/ 126827 h 163258"/>
                  <a:gd name="connsiteX171" fmla="*/ 73130 w 177889"/>
                  <a:gd name="connsiteY171" fmla="*/ 123036 h 163258"/>
                  <a:gd name="connsiteX172" fmla="*/ 72882 w 177889"/>
                  <a:gd name="connsiteY172" fmla="*/ 117320 h 163258"/>
                  <a:gd name="connsiteX173" fmla="*/ 71015 w 177889"/>
                  <a:gd name="connsiteY173" fmla="*/ 112520 h 163258"/>
                  <a:gd name="connsiteX174" fmla="*/ 68224 w 177889"/>
                  <a:gd name="connsiteY174" fmla="*/ 107672 h 163258"/>
                  <a:gd name="connsiteX175" fmla="*/ 65262 w 177889"/>
                  <a:gd name="connsiteY175" fmla="*/ 103662 h 163258"/>
                  <a:gd name="connsiteX176" fmla="*/ 69520 w 177889"/>
                  <a:gd name="connsiteY176" fmla="*/ 100842 h 163258"/>
                  <a:gd name="connsiteX177" fmla="*/ 72549 w 177889"/>
                  <a:gd name="connsiteY177" fmla="*/ 104824 h 163258"/>
                  <a:gd name="connsiteX178" fmla="*/ 77054 w 177889"/>
                  <a:gd name="connsiteY178" fmla="*/ 103300 h 163258"/>
                  <a:gd name="connsiteX179" fmla="*/ 78140 w 177889"/>
                  <a:gd name="connsiteY179" fmla="*/ 98528 h 163258"/>
                  <a:gd name="connsiteX180" fmla="*/ 73130 w 177889"/>
                  <a:gd name="connsiteY180" fmla="*/ 98537 h 163258"/>
                  <a:gd name="connsiteX181" fmla="*/ 71634 w 177889"/>
                  <a:gd name="connsiteY181" fmla="*/ 92918 h 163258"/>
                  <a:gd name="connsiteX182" fmla="*/ 67053 w 177889"/>
                  <a:gd name="connsiteY182" fmla="*/ 90860 h 163258"/>
                  <a:gd name="connsiteX183" fmla="*/ 62023 w 177889"/>
                  <a:gd name="connsiteY183" fmla="*/ 87755 h 163258"/>
                  <a:gd name="connsiteX184" fmla="*/ 56947 w 177889"/>
                  <a:gd name="connsiteY184" fmla="*/ 86098 h 163258"/>
                  <a:gd name="connsiteX185" fmla="*/ 52261 w 177889"/>
                  <a:gd name="connsiteY185" fmla="*/ 84326 h 163258"/>
                  <a:gd name="connsiteX186" fmla="*/ 47403 w 177889"/>
                  <a:gd name="connsiteY186" fmla="*/ 81392 h 163258"/>
                  <a:gd name="connsiteX187" fmla="*/ 42726 w 177889"/>
                  <a:gd name="connsiteY187" fmla="*/ 84154 h 163258"/>
                  <a:gd name="connsiteX188" fmla="*/ 37668 w 177889"/>
                  <a:gd name="connsiteY188" fmla="*/ 84536 h 163258"/>
                  <a:gd name="connsiteX189" fmla="*/ 34820 w 177889"/>
                  <a:gd name="connsiteY189" fmla="*/ 88660 h 163258"/>
                  <a:gd name="connsiteX190" fmla="*/ 31172 w 177889"/>
                  <a:gd name="connsiteY190" fmla="*/ 92193 h 163258"/>
                  <a:gd name="connsiteX191" fmla="*/ 35363 w 177889"/>
                  <a:gd name="connsiteY191" fmla="*/ 95070 h 163258"/>
                  <a:gd name="connsiteX192" fmla="*/ 38658 w 177889"/>
                  <a:gd name="connsiteY192" fmla="*/ 98566 h 163258"/>
                  <a:gd name="connsiteX193" fmla="*/ 42955 w 177889"/>
                  <a:gd name="connsiteY193" fmla="*/ 102738 h 163258"/>
                  <a:gd name="connsiteX194" fmla="*/ 42326 w 177889"/>
                  <a:gd name="connsiteY194" fmla="*/ 108081 h 163258"/>
                  <a:gd name="connsiteX195" fmla="*/ 43545 w 177889"/>
                  <a:gd name="connsiteY195" fmla="*/ 113072 h 163258"/>
                  <a:gd name="connsiteX196" fmla="*/ 45784 w 177889"/>
                  <a:gd name="connsiteY196" fmla="*/ 118063 h 163258"/>
                  <a:gd name="connsiteX197" fmla="*/ 49603 w 177889"/>
                  <a:gd name="connsiteY197" fmla="*/ 113568 h 163258"/>
                  <a:gd name="connsiteX198" fmla="*/ 54356 w 177889"/>
                  <a:gd name="connsiteY198" fmla="*/ 115835 h 163258"/>
                  <a:gd name="connsiteX199" fmla="*/ 58490 w 177889"/>
                  <a:gd name="connsiteY199" fmla="*/ 120454 h 163258"/>
                  <a:gd name="connsiteX200" fmla="*/ 59280 w 177889"/>
                  <a:gd name="connsiteY200" fmla="*/ 125703 h 163258"/>
                  <a:gd name="connsiteX201" fmla="*/ 108877 w 177889"/>
                  <a:gd name="connsiteY201" fmla="*/ 96842 h 163258"/>
                  <a:gd name="connsiteX202" fmla="*/ 108220 w 177889"/>
                  <a:gd name="connsiteY202" fmla="*/ 91517 h 163258"/>
                  <a:gd name="connsiteX203" fmla="*/ 103181 w 177889"/>
                  <a:gd name="connsiteY203" fmla="*/ 89974 h 163258"/>
                  <a:gd name="connsiteX204" fmla="*/ 106515 w 177889"/>
                  <a:gd name="connsiteY204" fmla="*/ 94175 h 163258"/>
                  <a:gd name="connsiteX205" fmla="*/ 114059 w 177889"/>
                  <a:gd name="connsiteY205" fmla="*/ 100642 h 163258"/>
                  <a:gd name="connsiteX206" fmla="*/ 110753 w 177889"/>
                  <a:gd name="connsiteY206" fmla="*/ 96985 h 163258"/>
                  <a:gd name="connsiteX207" fmla="*/ 114059 w 177889"/>
                  <a:gd name="connsiteY207" fmla="*/ 100642 h 163258"/>
                  <a:gd name="connsiteX208" fmla="*/ 98476 w 177889"/>
                  <a:gd name="connsiteY208" fmla="*/ 121673 h 163258"/>
                  <a:gd name="connsiteX209" fmla="*/ 102752 w 177889"/>
                  <a:gd name="connsiteY209" fmla="*/ 119111 h 163258"/>
                  <a:gd name="connsiteX210" fmla="*/ 98476 w 177889"/>
                  <a:gd name="connsiteY210" fmla="*/ 121673 h 163258"/>
                  <a:gd name="connsiteX211" fmla="*/ 135309 w 177889"/>
                  <a:gd name="connsiteY211" fmla="*/ 66124 h 163258"/>
                  <a:gd name="connsiteX212" fmla="*/ 137480 w 177889"/>
                  <a:gd name="connsiteY212" fmla="*/ 61876 h 163258"/>
                  <a:gd name="connsiteX213" fmla="*/ 133738 w 177889"/>
                  <a:gd name="connsiteY213" fmla="*/ 58504 h 163258"/>
                  <a:gd name="connsiteX214" fmla="*/ 129517 w 177889"/>
                  <a:gd name="connsiteY214" fmla="*/ 56189 h 163258"/>
                  <a:gd name="connsiteX215" fmla="*/ 125250 w 177889"/>
                  <a:gd name="connsiteY215" fmla="*/ 58618 h 163258"/>
                  <a:gd name="connsiteX216" fmla="*/ 128203 w 177889"/>
                  <a:gd name="connsiteY216" fmla="*/ 63123 h 163258"/>
                  <a:gd name="connsiteX217" fmla="*/ 132604 w 177889"/>
                  <a:gd name="connsiteY217" fmla="*/ 65171 h 163258"/>
                  <a:gd name="connsiteX218" fmla="*/ 129127 w 177889"/>
                  <a:gd name="connsiteY218" fmla="*/ 85698 h 163258"/>
                  <a:gd name="connsiteX219" fmla="*/ 131689 w 177889"/>
                  <a:gd name="connsiteY219" fmla="*/ 81373 h 163258"/>
                  <a:gd name="connsiteX220" fmla="*/ 131146 w 177889"/>
                  <a:gd name="connsiteY220" fmla="*/ 76001 h 163258"/>
                  <a:gd name="connsiteX221" fmla="*/ 124974 w 177889"/>
                  <a:gd name="connsiteY221" fmla="*/ 75296 h 163258"/>
                  <a:gd name="connsiteX222" fmla="*/ 127461 w 177889"/>
                  <a:gd name="connsiteY222" fmla="*/ 79516 h 163258"/>
                  <a:gd name="connsiteX223" fmla="*/ 127337 w 177889"/>
                  <a:gd name="connsiteY223" fmla="*/ 84621 h 163258"/>
                  <a:gd name="connsiteX224" fmla="*/ 129965 w 177889"/>
                  <a:gd name="connsiteY224" fmla="*/ 100976 h 163258"/>
                  <a:gd name="connsiteX225" fmla="*/ 136052 w 177889"/>
                  <a:gd name="connsiteY225" fmla="*/ 98604 h 163258"/>
                  <a:gd name="connsiteX226" fmla="*/ 131194 w 177889"/>
                  <a:gd name="connsiteY226" fmla="*/ 98423 h 163258"/>
                  <a:gd name="connsiteX227" fmla="*/ 147787 w 177889"/>
                  <a:gd name="connsiteY227" fmla="*/ 97870 h 163258"/>
                  <a:gd name="connsiteX228" fmla="*/ 151187 w 177889"/>
                  <a:gd name="connsiteY228" fmla="*/ 94537 h 163258"/>
                  <a:gd name="connsiteX229" fmla="*/ 144491 w 177889"/>
                  <a:gd name="connsiteY229" fmla="*/ 93737 h 163258"/>
                  <a:gd name="connsiteX230" fmla="*/ 147787 w 177889"/>
                  <a:gd name="connsiteY230" fmla="*/ 97870 h 163258"/>
                  <a:gd name="connsiteX231" fmla="*/ 120650 w 177889"/>
                  <a:gd name="connsiteY231" fmla="*/ 115244 h 163258"/>
                  <a:gd name="connsiteX232" fmla="*/ 123250 w 177889"/>
                  <a:gd name="connsiteY232" fmla="*/ 110615 h 163258"/>
                  <a:gd name="connsiteX233" fmla="*/ 118145 w 177889"/>
                  <a:gd name="connsiteY233" fmla="*/ 111387 h 163258"/>
                  <a:gd name="connsiteX234" fmla="*/ 128165 w 177889"/>
                  <a:gd name="connsiteY234" fmla="*/ 118844 h 163258"/>
                  <a:gd name="connsiteX235" fmla="*/ 132880 w 177889"/>
                  <a:gd name="connsiteY235" fmla="*/ 115654 h 163258"/>
                  <a:gd name="connsiteX236" fmla="*/ 128661 w 177889"/>
                  <a:gd name="connsiteY236" fmla="*/ 117883 h 163258"/>
                  <a:gd name="connsiteX237" fmla="*/ 151682 w 177889"/>
                  <a:gd name="connsiteY237" fmla="*/ 121035 h 163258"/>
                  <a:gd name="connsiteX238" fmla="*/ 155607 w 177889"/>
                  <a:gd name="connsiteY238" fmla="*/ 117949 h 163258"/>
                  <a:gd name="connsiteX239" fmla="*/ 150796 w 177889"/>
                  <a:gd name="connsiteY239" fmla="*/ 118921 h 163258"/>
                  <a:gd name="connsiteX240" fmla="*/ 73853 w 177889"/>
                  <a:gd name="connsiteY240" fmla="*/ 134151 h 163258"/>
                  <a:gd name="connsiteX241" fmla="*/ 72197 w 177889"/>
                  <a:gd name="connsiteY241" fmla="*/ 129570 h 163258"/>
                  <a:gd name="connsiteX242" fmla="*/ 73853 w 177889"/>
                  <a:gd name="connsiteY242" fmla="*/ 134151 h 163258"/>
                  <a:gd name="connsiteX243" fmla="*/ 110658 w 177889"/>
                  <a:gd name="connsiteY243" fmla="*/ 163183 h 163258"/>
                  <a:gd name="connsiteX244" fmla="*/ 115764 w 177889"/>
                  <a:gd name="connsiteY244" fmla="*/ 162888 h 163258"/>
                  <a:gd name="connsiteX245" fmla="*/ 121545 w 177889"/>
                  <a:gd name="connsiteY245" fmla="*/ 162040 h 163258"/>
                  <a:gd name="connsiteX246" fmla="*/ 127136 w 177889"/>
                  <a:gd name="connsiteY246" fmla="*/ 161564 h 163258"/>
                  <a:gd name="connsiteX247" fmla="*/ 132175 w 177889"/>
                  <a:gd name="connsiteY247" fmla="*/ 161355 h 163258"/>
                  <a:gd name="connsiteX248" fmla="*/ 138071 w 177889"/>
                  <a:gd name="connsiteY248" fmla="*/ 160859 h 163258"/>
                  <a:gd name="connsiteX249" fmla="*/ 141671 w 177889"/>
                  <a:gd name="connsiteY249" fmla="*/ 157554 h 163258"/>
                  <a:gd name="connsiteX250" fmla="*/ 136328 w 177889"/>
                  <a:gd name="connsiteY250" fmla="*/ 155792 h 163258"/>
                  <a:gd name="connsiteX251" fmla="*/ 132280 w 177889"/>
                  <a:gd name="connsiteY251" fmla="*/ 158669 h 163258"/>
                  <a:gd name="connsiteX252" fmla="*/ 130080 w 177889"/>
                  <a:gd name="connsiteY252" fmla="*/ 154021 h 163258"/>
                  <a:gd name="connsiteX253" fmla="*/ 125241 w 177889"/>
                  <a:gd name="connsiteY253" fmla="*/ 154182 h 163258"/>
                  <a:gd name="connsiteX254" fmla="*/ 119116 w 177889"/>
                  <a:gd name="connsiteY254" fmla="*/ 153287 h 163258"/>
                  <a:gd name="connsiteX255" fmla="*/ 114430 w 177889"/>
                  <a:gd name="connsiteY255" fmla="*/ 150972 h 163258"/>
                  <a:gd name="connsiteX256" fmla="*/ 108896 w 177889"/>
                  <a:gd name="connsiteY256" fmla="*/ 151058 h 163258"/>
                  <a:gd name="connsiteX257" fmla="*/ 103362 w 177889"/>
                  <a:gd name="connsiteY257" fmla="*/ 152420 h 163258"/>
                  <a:gd name="connsiteX258" fmla="*/ 98743 w 177889"/>
                  <a:gd name="connsiteY258" fmla="*/ 150515 h 163258"/>
                  <a:gd name="connsiteX259" fmla="*/ 92580 w 177889"/>
                  <a:gd name="connsiteY259" fmla="*/ 148801 h 163258"/>
                  <a:gd name="connsiteX260" fmla="*/ 88770 w 177889"/>
                  <a:gd name="connsiteY260" fmla="*/ 144591 h 163258"/>
                  <a:gd name="connsiteX261" fmla="*/ 87332 w 177889"/>
                  <a:gd name="connsiteY261" fmla="*/ 149287 h 163258"/>
                  <a:gd name="connsiteX262" fmla="*/ 85150 w 177889"/>
                  <a:gd name="connsiteY262" fmla="*/ 154087 h 163258"/>
                  <a:gd name="connsiteX263" fmla="*/ 90180 w 177889"/>
                  <a:gd name="connsiteY263" fmla="*/ 155582 h 163258"/>
                  <a:gd name="connsiteX264" fmla="*/ 95628 w 177889"/>
                  <a:gd name="connsiteY264" fmla="*/ 156535 h 163258"/>
                  <a:gd name="connsiteX265" fmla="*/ 101009 w 177889"/>
                  <a:gd name="connsiteY265" fmla="*/ 157106 h 163258"/>
                  <a:gd name="connsiteX266" fmla="*/ 106086 w 177889"/>
                  <a:gd name="connsiteY266" fmla="*/ 157983 h 163258"/>
                  <a:gd name="connsiteX267" fmla="*/ 110839 w 177889"/>
                  <a:gd name="connsiteY267" fmla="*/ 160021 h 163258"/>
                  <a:gd name="connsiteX268" fmla="*/ 158540 w 177889"/>
                  <a:gd name="connsiteY268" fmla="*/ 151229 h 163258"/>
                  <a:gd name="connsiteX269" fmla="*/ 158502 w 177889"/>
                  <a:gd name="connsiteY269" fmla="*/ 146315 h 163258"/>
                  <a:gd name="connsiteX270" fmla="*/ 159360 w 177889"/>
                  <a:gd name="connsiteY270" fmla="*/ 141381 h 163258"/>
                  <a:gd name="connsiteX271" fmla="*/ 157588 w 177889"/>
                  <a:gd name="connsiteY271" fmla="*/ 145829 h 163258"/>
                  <a:gd name="connsiteX272" fmla="*/ 157950 w 177889"/>
                  <a:gd name="connsiteY272" fmla="*/ 151115 h 163258"/>
                  <a:gd name="connsiteX273" fmla="*/ 170152 w 177889"/>
                  <a:gd name="connsiteY273" fmla="*/ 139980 h 163258"/>
                  <a:gd name="connsiteX274" fmla="*/ 174609 w 177889"/>
                  <a:gd name="connsiteY274" fmla="*/ 135494 h 163258"/>
                  <a:gd name="connsiteX275" fmla="*/ 177676 w 177889"/>
                  <a:gd name="connsiteY275" fmla="*/ 129827 h 163258"/>
                  <a:gd name="connsiteX276" fmla="*/ 172847 w 177889"/>
                  <a:gd name="connsiteY276" fmla="*/ 128789 h 163258"/>
                  <a:gd name="connsiteX277" fmla="*/ 169303 w 177889"/>
                  <a:gd name="connsiteY277" fmla="*/ 132789 h 163258"/>
                  <a:gd name="connsiteX278" fmla="*/ 168961 w 177889"/>
                  <a:gd name="connsiteY278" fmla="*/ 138704 h 16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77889" h="163258">
                    <a:moveTo>
                      <a:pt x="8398" y="56542"/>
                    </a:moveTo>
                    <a:lnTo>
                      <a:pt x="4026" y="51570"/>
                    </a:lnTo>
                    <a:lnTo>
                      <a:pt x="4588" y="46559"/>
                    </a:lnTo>
                    <a:lnTo>
                      <a:pt x="-213" y="46236"/>
                    </a:lnTo>
                    <a:lnTo>
                      <a:pt x="2426" y="51398"/>
                    </a:lnTo>
                    <a:lnTo>
                      <a:pt x="5692" y="55199"/>
                    </a:lnTo>
                    <a:close/>
                    <a:moveTo>
                      <a:pt x="18665" y="75372"/>
                    </a:moveTo>
                    <a:lnTo>
                      <a:pt x="22019" y="71439"/>
                    </a:lnTo>
                    <a:lnTo>
                      <a:pt x="18665" y="75372"/>
                    </a:lnTo>
                    <a:close/>
                    <a:moveTo>
                      <a:pt x="24381" y="87860"/>
                    </a:moveTo>
                    <a:lnTo>
                      <a:pt x="22180" y="82907"/>
                    </a:lnTo>
                    <a:lnTo>
                      <a:pt x="19085" y="77811"/>
                    </a:lnTo>
                    <a:lnTo>
                      <a:pt x="15980" y="82526"/>
                    </a:lnTo>
                    <a:lnTo>
                      <a:pt x="18818" y="86821"/>
                    </a:lnTo>
                    <a:lnTo>
                      <a:pt x="24381" y="87860"/>
                    </a:lnTo>
                    <a:close/>
                    <a:moveTo>
                      <a:pt x="22657" y="82011"/>
                    </a:moveTo>
                    <a:lnTo>
                      <a:pt x="21342" y="77401"/>
                    </a:lnTo>
                    <a:lnTo>
                      <a:pt x="22657" y="82011"/>
                    </a:lnTo>
                    <a:close/>
                    <a:moveTo>
                      <a:pt x="26181" y="97766"/>
                    </a:moveTo>
                    <a:lnTo>
                      <a:pt x="24848" y="92880"/>
                    </a:lnTo>
                    <a:lnTo>
                      <a:pt x="26181" y="97766"/>
                    </a:lnTo>
                    <a:close/>
                    <a:moveTo>
                      <a:pt x="79235" y="43397"/>
                    </a:moveTo>
                    <a:lnTo>
                      <a:pt x="74692" y="40473"/>
                    </a:lnTo>
                    <a:lnTo>
                      <a:pt x="70929" y="36482"/>
                    </a:lnTo>
                    <a:lnTo>
                      <a:pt x="71958" y="42254"/>
                    </a:lnTo>
                    <a:lnTo>
                      <a:pt x="76749" y="43073"/>
                    </a:lnTo>
                    <a:close/>
                    <a:moveTo>
                      <a:pt x="95914" y="27624"/>
                    </a:moveTo>
                    <a:lnTo>
                      <a:pt x="96904" y="22556"/>
                    </a:lnTo>
                    <a:lnTo>
                      <a:pt x="93085" y="25462"/>
                    </a:lnTo>
                    <a:close/>
                    <a:moveTo>
                      <a:pt x="90322" y="97670"/>
                    </a:moveTo>
                    <a:lnTo>
                      <a:pt x="90532" y="92670"/>
                    </a:lnTo>
                    <a:lnTo>
                      <a:pt x="88865" y="87574"/>
                    </a:lnTo>
                    <a:lnTo>
                      <a:pt x="87512" y="82383"/>
                    </a:lnTo>
                    <a:lnTo>
                      <a:pt x="81826" y="81049"/>
                    </a:lnTo>
                    <a:lnTo>
                      <a:pt x="78683" y="76944"/>
                    </a:lnTo>
                    <a:lnTo>
                      <a:pt x="73520" y="75592"/>
                    </a:lnTo>
                    <a:lnTo>
                      <a:pt x="68891" y="72972"/>
                    </a:lnTo>
                    <a:lnTo>
                      <a:pt x="63785" y="70258"/>
                    </a:lnTo>
                    <a:lnTo>
                      <a:pt x="58757" y="69429"/>
                    </a:lnTo>
                    <a:lnTo>
                      <a:pt x="63909" y="67733"/>
                    </a:lnTo>
                    <a:lnTo>
                      <a:pt x="67882" y="64762"/>
                    </a:lnTo>
                    <a:lnTo>
                      <a:pt x="63871" y="60742"/>
                    </a:lnTo>
                    <a:lnTo>
                      <a:pt x="68643" y="57875"/>
                    </a:lnTo>
                    <a:lnTo>
                      <a:pt x="68529" y="62876"/>
                    </a:lnTo>
                    <a:lnTo>
                      <a:pt x="73492" y="60704"/>
                    </a:lnTo>
                    <a:lnTo>
                      <a:pt x="70558" y="56770"/>
                    </a:lnTo>
                    <a:lnTo>
                      <a:pt x="66729" y="52512"/>
                    </a:lnTo>
                    <a:lnTo>
                      <a:pt x="62633" y="47493"/>
                    </a:lnTo>
                    <a:lnTo>
                      <a:pt x="59252" y="43340"/>
                    </a:lnTo>
                    <a:lnTo>
                      <a:pt x="56052" y="39768"/>
                    </a:lnTo>
                    <a:lnTo>
                      <a:pt x="56128" y="34710"/>
                    </a:lnTo>
                    <a:lnTo>
                      <a:pt x="55518" y="29900"/>
                    </a:lnTo>
                    <a:lnTo>
                      <a:pt x="60385" y="27100"/>
                    </a:lnTo>
                    <a:lnTo>
                      <a:pt x="61843" y="31777"/>
                    </a:lnTo>
                    <a:lnTo>
                      <a:pt x="66472" y="34244"/>
                    </a:lnTo>
                    <a:lnTo>
                      <a:pt x="71215" y="35320"/>
                    </a:lnTo>
                    <a:lnTo>
                      <a:pt x="77130" y="35815"/>
                    </a:lnTo>
                    <a:lnTo>
                      <a:pt x="80236" y="39597"/>
                    </a:lnTo>
                    <a:lnTo>
                      <a:pt x="84674" y="42216"/>
                    </a:lnTo>
                    <a:lnTo>
                      <a:pt x="82407" y="37472"/>
                    </a:lnTo>
                    <a:lnTo>
                      <a:pt x="77835" y="34329"/>
                    </a:lnTo>
                    <a:lnTo>
                      <a:pt x="82369" y="32577"/>
                    </a:lnTo>
                    <a:lnTo>
                      <a:pt x="87046" y="34405"/>
                    </a:lnTo>
                    <a:lnTo>
                      <a:pt x="90094" y="38120"/>
                    </a:lnTo>
                    <a:lnTo>
                      <a:pt x="87551" y="33358"/>
                    </a:lnTo>
                    <a:lnTo>
                      <a:pt x="83712" y="30443"/>
                    </a:lnTo>
                    <a:lnTo>
                      <a:pt x="79569" y="27347"/>
                    </a:lnTo>
                    <a:lnTo>
                      <a:pt x="79197" y="22556"/>
                    </a:lnTo>
                    <a:lnTo>
                      <a:pt x="84121" y="24071"/>
                    </a:lnTo>
                    <a:lnTo>
                      <a:pt x="89255" y="21499"/>
                    </a:lnTo>
                    <a:lnTo>
                      <a:pt x="93075" y="18442"/>
                    </a:lnTo>
                    <a:lnTo>
                      <a:pt x="97400" y="20689"/>
                    </a:lnTo>
                    <a:lnTo>
                      <a:pt x="101933" y="18289"/>
                    </a:lnTo>
                    <a:lnTo>
                      <a:pt x="107039" y="18899"/>
                    </a:lnTo>
                    <a:lnTo>
                      <a:pt x="113363" y="20747"/>
                    </a:lnTo>
                    <a:lnTo>
                      <a:pt x="118412" y="20889"/>
                    </a:lnTo>
                    <a:lnTo>
                      <a:pt x="123193" y="23175"/>
                    </a:lnTo>
                    <a:lnTo>
                      <a:pt x="126898" y="20166"/>
                    </a:lnTo>
                    <a:lnTo>
                      <a:pt x="127565" y="15413"/>
                    </a:lnTo>
                    <a:lnTo>
                      <a:pt x="129260" y="10917"/>
                    </a:lnTo>
                    <a:lnTo>
                      <a:pt x="133032" y="7993"/>
                    </a:lnTo>
                    <a:lnTo>
                      <a:pt x="131642" y="2906"/>
                    </a:lnTo>
                    <a:lnTo>
                      <a:pt x="127289" y="877"/>
                    </a:lnTo>
                    <a:lnTo>
                      <a:pt x="121964" y="-75"/>
                    </a:lnTo>
                    <a:lnTo>
                      <a:pt x="123812" y="4945"/>
                    </a:lnTo>
                    <a:lnTo>
                      <a:pt x="120898" y="9136"/>
                    </a:lnTo>
                    <a:lnTo>
                      <a:pt x="115164" y="9821"/>
                    </a:lnTo>
                    <a:lnTo>
                      <a:pt x="109620" y="10793"/>
                    </a:lnTo>
                    <a:lnTo>
                      <a:pt x="104591" y="10002"/>
                    </a:lnTo>
                    <a:lnTo>
                      <a:pt x="99600" y="8126"/>
                    </a:lnTo>
                    <a:lnTo>
                      <a:pt x="94028" y="7040"/>
                    </a:lnTo>
                    <a:lnTo>
                      <a:pt x="89998" y="4164"/>
                    </a:lnTo>
                    <a:lnTo>
                      <a:pt x="85131" y="4316"/>
                    </a:lnTo>
                    <a:lnTo>
                      <a:pt x="80531" y="6840"/>
                    </a:lnTo>
                    <a:lnTo>
                      <a:pt x="75654" y="7621"/>
                    </a:lnTo>
                    <a:lnTo>
                      <a:pt x="70768" y="7831"/>
                    </a:lnTo>
                    <a:lnTo>
                      <a:pt x="65891" y="8383"/>
                    </a:lnTo>
                    <a:lnTo>
                      <a:pt x="60928" y="9412"/>
                    </a:lnTo>
                    <a:lnTo>
                      <a:pt x="56842" y="13460"/>
                    </a:lnTo>
                    <a:lnTo>
                      <a:pt x="52041" y="14393"/>
                    </a:lnTo>
                    <a:lnTo>
                      <a:pt x="46279" y="13289"/>
                    </a:lnTo>
                    <a:lnTo>
                      <a:pt x="41593" y="14270"/>
                    </a:lnTo>
                    <a:lnTo>
                      <a:pt x="38706" y="18670"/>
                    </a:lnTo>
                    <a:lnTo>
                      <a:pt x="34182" y="20528"/>
                    </a:lnTo>
                    <a:lnTo>
                      <a:pt x="28114" y="20699"/>
                    </a:lnTo>
                    <a:lnTo>
                      <a:pt x="22590" y="20861"/>
                    </a:lnTo>
                    <a:lnTo>
                      <a:pt x="24552" y="25261"/>
                    </a:lnTo>
                    <a:lnTo>
                      <a:pt x="22533" y="30148"/>
                    </a:lnTo>
                    <a:lnTo>
                      <a:pt x="19047" y="33729"/>
                    </a:lnTo>
                    <a:lnTo>
                      <a:pt x="18332" y="38901"/>
                    </a:lnTo>
                    <a:lnTo>
                      <a:pt x="13103" y="39949"/>
                    </a:lnTo>
                    <a:lnTo>
                      <a:pt x="13646" y="45026"/>
                    </a:lnTo>
                    <a:lnTo>
                      <a:pt x="10922" y="49064"/>
                    </a:lnTo>
                    <a:lnTo>
                      <a:pt x="5940" y="48836"/>
                    </a:lnTo>
                    <a:lnTo>
                      <a:pt x="9617" y="52732"/>
                    </a:lnTo>
                    <a:lnTo>
                      <a:pt x="12017" y="57370"/>
                    </a:lnTo>
                    <a:lnTo>
                      <a:pt x="17142" y="60647"/>
                    </a:lnTo>
                    <a:lnTo>
                      <a:pt x="21094" y="64638"/>
                    </a:lnTo>
                    <a:lnTo>
                      <a:pt x="26076" y="64314"/>
                    </a:lnTo>
                    <a:lnTo>
                      <a:pt x="30362" y="67467"/>
                    </a:lnTo>
                    <a:lnTo>
                      <a:pt x="25448" y="66648"/>
                    </a:lnTo>
                    <a:lnTo>
                      <a:pt x="22504" y="70562"/>
                    </a:lnTo>
                    <a:lnTo>
                      <a:pt x="27267" y="73134"/>
                    </a:lnTo>
                    <a:lnTo>
                      <a:pt x="29334" y="77611"/>
                    </a:lnTo>
                    <a:lnTo>
                      <a:pt x="31668" y="82069"/>
                    </a:lnTo>
                    <a:lnTo>
                      <a:pt x="36525" y="81335"/>
                    </a:lnTo>
                    <a:lnTo>
                      <a:pt x="42154" y="80802"/>
                    </a:lnTo>
                    <a:lnTo>
                      <a:pt x="46736" y="79459"/>
                    </a:lnTo>
                    <a:lnTo>
                      <a:pt x="51994" y="81497"/>
                    </a:lnTo>
                    <a:lnTo>
                      <a:pt x="56242" y="79268"/>
                    </a:lnTo>
                    <a:lnTo>
                      <a:pt x="60033" y="82535"/>
                    </a:lnTo>
                    <a:lnTo>
                      <a:pt x="65996" y="83840"/>
                    </a:lnTo>
                    <a:lnTo>
                      <a:pt x="71444" y="84821"/>
                    </a:lnTo>
                    <a:lnTo>
                      <a:pt x="67586" y="87641"/>
                    </a:lnTo>
                    <a:lnTo>
                      <a:pt x="71920" y="91108"/>
                    </a:lnTo>
                    <a:lnTo>
                      <a:pt x="76825" y="89765"/>
                    </a:lnTo>
                    <a:lnTo>
                      <a:pt x="81912" y="90727"/>
                    </a:lnTo>
                    <a:lnTo>
                      <a:pt x="85417" y="94041"/>
                    </a:lnTo>
                    <a:lnTo>
                      <a:pt x="90322" y="97670"/>
                    </a:lnTo>
                    <a:close/>
                    <a:moveTo>
                      <a:pt x="99086" y="90441"/>
                    </a:moveTo>
                    <a:lnTo>
                      <a:pt x="100638" y="85622"/>
                    </a:lnTo>
                    <a:lnTo>
                      <a:pt x="95742" y="85507"/>
                    </a:lnTo>
                    <a:lnTo>
                      <a:pt x="92761" y="81259"/>
                    </a:lnTo>
                    <a:lnTo>
                      <a:pt x="90913" y="75554"/>
                    </a:lnTo>
                    <a:lnTo>
                      <a:pt x="85703" y="72982"/>
                    </a:lnTo>
                    <a:lnTo>
                      <a:pt x="81397" y="70772"/>
                    </a:lnTo>
                    <a:lnTo>
                      <a:pt x="76635" y="69153"/>
                    </a:lnTo>
                    <a:lnTo>
                      <a:pt x="73558" y="64809"/>
                    </a:lnTo>
                    <a:lnTo>
                      <a:pt x="68758" y="65619"/>
                    </a:lnTo>
                    <a:lnTo>
                      <a:pt x="64138" y="68296"/>
                    </a:lnTo>
                    <a:lnTo>
                      <a:pt x="68862" y="69076"/>
                    </a:lnTo>
                    <a:lnTo>
                      <a:pt x="73787" y="70877"/>
                    </a:lnTo>
                    <a:lnTo>
                      <a:pt x="77492" y="74001"/>
                    </a:lnTo>
                    <a:lnTo>
                      <a:pt x="80464" y="77839"/>
                    </a:lnTo>
                    <a:lnTo>
                      <a:pt x="86093" y="80002"/>
                    </a:lnTo>
                    <a:lnTo>
                      <a:pt x="90780" y="82050"/>
                    </a:lnTo>
                    <a:lnTo>
                      <a:pt x="92942" y="87174"/>
                    </a:lnTo>
                    <a:lnTo>
                      <a:pt x="96942" y="90165"/>
                    </a:lnTo>
                    <a:close/>
                    <a:moveTo>
                      <a:pt x="99866" y="70886"/>
                    </a:moveTo>
                    <a:lnTo>
                      <a:pt x="96371" y="65771"/>
                    </a:lnTo>
                    <a:lnTo>
                      <a:pt x="97952" y="70277"/>
                    </a:lnTo>
                    <a:close/>
                    <a:moveTo>
                      <a:pt x="112059" y="46416"/>
                    </a:moveTo>
                    <a:lnTo>
                      <a:pt x="113449" y="41492"/>
                    </a:lnTo>
                    <a:lnTo>
                      <a:pt x="107762" y="41435"/>
                    </a:lnTo>
                    <a:lnTo>
                      <a:pt x="109524" y="46054"/>
                    </a:lnTo>
                    <a:close/>
                    <a:moveTo>
                      <a:pt x="62138" y="127703"/>
                    </a:moveTo>
                    <a:lnTo>
                      <a:pt x="61290" y="122483"/>
                    </a:lnTo>
                    <a:lnTo>
                      <a:pt x="63843" y="117940"/>
                    </a:lnTo>
                    <a:lnTo>
                      <a:pt x="68053" y="120378"/>
                    </a:lnTo>
                    <a:lnTo>
                      <a:pt x="71424" y="124788"/>
                    </a:lnTo>
                    <a:lnTo>
                      <a:pt x="76254" y="126827"/>
                    </a:lnTo>
                    <a:lnTo>
                      <a:pt x="73130" y="123036"/>
                    </a:lnTo>
                    <a:lnTo>
                      <a:pt x="72882" y="117320"/>
                    </a:lnTo>
                    <a:lnTo>
                      <a:pt x="71015" y="112520"/>
                    </a:lnTo>
                    <a:lnTo>
                      <a:pt x="68224" y="107672"/>
                    </a:lnTo>
                    <a:lnTo>
                      <a:pt x="65262" y="103662"/>
                    </a:lnTo>
                    <a:lnTo>
                      <a:pt x="69520" y="100842"/>
                    </a:lnTo>
                    <a:lnTo>
                      <a:pt x="72549" y="104824"/>
                    </a:lnTo>
                    <a:lnTo>
                      <a:pt x="77054" y="103300"/>
                    </a:lnTo>
                    <a:lnTo>
                      <a:pt x="78140" y="98528"/>
                    </a:lnTo>
                    <a:lnTo>
                      <a:pt x="73130" y="98537"/>
                    </a:lnTo>
                    <a:lnTo>
                      <a:pt x="71634" y="92918"/>
                    </a:lnTo>
                    <a:lnTo>
                      <a:pt x="67053" y="90860"/>
                    </a:lnTo>
                    <a:lnTo>
                      <a:pt x="62023" y="87755"/>
                    </a:lnTo>
                    <a:lnTo>
                      <a:pt x="56947" y="86098"/>
                    </a:lnTo>
                    <a:lnTo>
                      <a:pt x="52261" y="84326"/>
                    </a:lnTo>
                    <a:lnTo>
                      <a:pt x="47403" y="81392"/>
                    </a:lnTo>
                    <a:lnTo>
                      <a:pt x="42726" y="84154"/>
                    </a:lnTo>
                    <a:lnTo>
                      <a:pt x="37668" y="84536"/>
                    </a:lnTo>
                    <a:lnTo>
                      <a:pt x="34820" y="88660"/>
                    </a:lnTo>
                    <a:lnTo>
                      <a:pt x="31172" y="92193"/>
                    </a:lnTo>
                    <a:lnTo>
                      <a:pt x="35363" y="95070"/>
                    </a:lnTo>
                    <a:lnTo>
                      <a:pt x="38658" y="98566"/>
                    </a:lnTo>
                    <a:lnTo>
                      <a:pt x="42955" y="102738"/>
                    </a:lnTo>
                    <a:lnTo>
                      <a:pt x="42326" y="108081"/>
                    </a:lnTo>
                    <a:lnTo>
                      <a:pt x="43545" y="113072"/>
                    </a:lnTo>
                    <a:lnTo>
                      <a:pt x="45784" y="118063"/>
                    </a:lnTo>
                    <a:lnTo>
                      <a:pt x="49603" y="113568"/>
                    </a:lnTo>
                    <a:lnTo>
                      <a:pt x="54356" y="115835"/>
                    </a:lnTo>
                    <a:lnTo>
                      <a:pt x="58490" y="120454"/>
                    </a:lnTo>
                    <a:lnTo>
                      <a:pt x="59280" y="125703"/>
                    </a:lnTo>
                    <a:close/>
                    <a:moveTo>
                      <a:pt x="108877" y="96842"/>
                    </a:moveTo>
                    <a:lnTo>
                      <a:pt x="108220" y="91517"/>
                    </a:lnTo>
                    <a:lnTo>
                      <a:pt x="103181" y="89974"/>
                    </a:lnTo>
                    <a:lnTo>
                      <a:pt x="106515" y="94175"/>
                    </a:lnTo>
                    <a:close/>
                    <a:moveTo>
                      <a:pt x="114059" y="100642"/>
                    </a:moveTo>
                    <a:lnTo>
                      <a:pt x="110753" y="96985"/>
                    </a:lnTo>
                    <a:lnTo>
                      <a:pt x="114059" y="100642"/>
                    </a:lnTo>
                    <a:close/>
                    <a:moveTo>
                      <a:pt x="98476" y="121673"/>
                    </a:moveTo>
                    <a:lnTo>
                      <a:pt x="102752" y="119111"/>
                    </a:lnTo>
                    <a:lnTo>
                      <a:pt x="98476" y="121673"/>
                    </a:lnTo>
                    <a:close/>
                    <a:moveTo>
                      <a:pt x="135309" y="66124"/>
                    </a:moveTo>
                    <a:lnTo>
                      <a:pt x="137480" y="61876"/>
                    </a:lnTo>
                    <a:lnTo>
                      <a:pt x="133738" y="58504"/>
                    </a:lnTo>
                    <a:lnTo>
                      <a:pt x="129517" y="56189"/>
                    </a:lnTo>
                    <a:lnTo>
                      <a:pt x="125250" y="58618"/>
                    </a:lnTo>
                    <a:lnTo>
                      <a:pt x="128203" y="63123"/>
                    </a:lnTo>
                    <a:lnTo>
                      <a:pt x="132604" y="65171"/>
                    </a:lnTo>
                    <a:close/>
                    <a:moveTo>
                      <a:pt x="129127" y="85698"/>
                    </a:moveTo>
                    <a:lnTo>
                      <a:pt x="131689" y="81373"/>
                    </a:lnTo>
                    <a:lnTo>
                      <a:pt x="131146" y="76001"/>
                    </a:lnTo>
                    <a:lnTo>
                      <a:pt x="124974" y="75296"/>
                    </a:lnTo>
                    <a:lnTo>
                      <a:pt x="127461" y="79516"/>
                    </a:lnTo>
                    <a:lnTo>
                      <a:pt x="127337" y="84621"/>
                    </a:lnTo>
                    <a:close/>
                    <a:moveTo>
                      <a:pt x="129965" y="100976"/>
                    </a:moveTo>
                    <a:lnTo>
                      <a:pt x="136052" y="98604"/>
                    </a:lnTo>
                    <a:lnTo>
                      <a:pt x="131194" y="98423"/>
                    </a:lnTo>
                    <a:close/>
                    <a:moveTo>
                      <a:pt x="147787" y="97870"/>
                    </a:moveTo>
                    <a:lnTo>
                      <a:pt x="151187" y="94537"/>
                    </a:lnTo>
                    <a:lnTo>
                      <a:pt x="144491" y="93737"/>
                    </a:lnTo>
                    <a:lnTo>
                      <a:pt x="147787" y="97870"/>
                    </a:lnTo>
                    <a:close/>
                    <a:moveTo>
                      <a:pt x="120650" y="115244"/>
                    </a:moveTo>
                    <a:lnTo>
                      <a:pt x="123250" y="110615"/>
                    </a:lnTo>
                    <a:lnTo>
                      <a:pt x="118145" y="111387"/>
                    </a:lnTo>
                    <a:close/>
                    <a:moveTo>
                      <a:pt x="128165" y="118844"/>
                    </a:moveTo>
                    <a:lnTo>
                      <a:pt x="132880" y="115654"/>
                    </a:lnTo>
                    <a:lnTo>
                      <a:pt x="128661" y="117883"/>
                    </a:lnTo>
                    <a:close/>
                    <a:moveTo>
                      <a:pt x="151682" y="121035"/>
                    </a:moveTo>
                    <a:lnTo>
                      <a:pt x="155607" y="117949"/>
                    </a:lnTo>
                    <a:lnTo>
                      <a:pt x="150796" y="118921"/>
                    </a:lnTo>
                    <a:close/>
                    <a:moveTo>
                      <a:pt x="73853" y="134151"/>
                    </a:moveTo>
                    <a:lnTo>
                      <a:pt x="72197" y="129570"/>
                    </a:lnTo>
                    <a:lnTo>
                      <a:pt x="73853" y="134151"/>
                    </a:lnTo>
                    <a:close/>
                    <a:moveTo>
                      <a:pt x="110658" y="163183"/>
                    </a:moveTo>
                    <a:lnTo>
                      <a:pt x="115764" y="162888"/>
                    </a:lnTo>
                    <a:lnTo>
                      <a:pt x="121545" y="162040"/>
                    </a:lnTo>
                    <a:lnTo>
                      <a:pt x="127136" y="161564"/>
                    </a:lnTo>
                    <a:lnTo>
                      <a:pt x="132175" y="161355"/>
                    </a:lnTo>
                    <a:lnTo>
                      <a:pt x="138071" y="160859"/>
                    </a:lnTo>
                    <a:lnTo>
                      <a:pt x="141671" y="157554"/>
                    </a:lnTo>
                    <a:lnTo>
                      <a:pt x="136328" y="155792"/>
                    </a:lnTo>
                    <a:lnTo>
                      <a:pt x="132280" y="158669"/>
                    </a:lnTo>
                    <a:lnTo>
                      <a:pt x="130080" y="154021"/>
                    </a:lnTo>
                    <a:lnTo>
                      <a:pt x="125241" y="154182"/>
                    </a:lnTo>
                    <a:lnTo>
                      <a:pt x="119116" y="153287"/>
                    </a:lnTo>
                    <a:lnTo>
                      <a:pt x="114430" y="150972"/>
                    </a:lnTo>
                    <a:lnTo>
                      <a:pt x="108896" y="151058"/>
                    </a:lnTo>
                    <a:lnTo>
                      <a:pt x="103362" y="152420"/>
                    </a:lnTo>
                    <a:lnTo>
                      <a:pt x="98743" y="150515"/>
                    </a:lnTo>
                    <a:lnTo>
                      <a:pt x="92580" y="148801"/>
                    </a:lnTo>
                    <a:lnTo>
                      <a:pt x="88770" y="144591"/>
                    </a:lnTo>
                    <a:lnTo>
                      <a:pt x="87332" y="149287"/>
                    </a:lnTo>
                    <a:lnTo>
                      <a:pt x="85150" y="154087"/>
                    </a:lnTo>
                    <a:lnTo>
                      <a:pt x="90180" y="155582"/>
                    </a:lnTo>
                    <a:lnTo>
                      <a:pt x="95628" y="156535"/>
                    </a:lnTo>
                    <a:lnTo>
                      <a:pt x="101009" y="157106"/>
                    </a:lnTo>
                    <a:lnTo>
                      <a:pt x="106086" y="157983"/>
                    </a:lnTo>
                    <a:lnTo>
                      <a:pt x="110839" y="160021"/>
                    </a:lnTo>
                    <a:close/>
                    <a:moveTo>
                      <a:pt x="158540" y="151229"/>
                    </a:moveTo>
                    <a:lnTo>
                      <a:pt x="158502" y="146315"/>
                    </a:lnTo>
                    <a:lnTo>
                      <a:pt x="159360" y="141381"/>
                    </a:lnTo>
                    <a:lnTo>
                      <a:pt x="157588" y="145829"/>
                    </a:lnTo>
                    <a:lnTo>
                      <a:pt x="157950" y="151115"/>
                    </a:lnTo>
                    <a:close/>
                    <a:moveTo>
                      <a:pt x="170152" y="139980"/>
                    </a:moveTo>
                    <a:lnTo>
                      <a:pt x="174609" y="135494"/>
                    </a:lnTo>
                    <a:lnTo>
                      <a:pt x="177676" y="129827"/>
                    </a:lnTo>
                    <a:lnTo>
                      <a:pt x="172847" y="128789"/>
                    </a:lnTo>
                    <a:lnTo>
                      <a:pt x="169303" y="132789"/>
                    </a:lnTo>
                    <a:lnTo>
                      <a:pt x="168961" y="138704"/>
                    </a:lnTo>
                    <a:close/>
                  </a:path>
                </a:pathLst>
              </a:custGeom>
              <a:solidFill>
                <a:srgbClr val="E0E0E0"/>
              </a:solidFill>
              <a:ln w="3175" cap="flat">
                <a:solidFill>
                  <a:srgbClr val="FFFFFF"/>
                </a:solidFill>
                <a:prstDash val="solid"/>
                <a:miter/>
              </a:ln>
            </p:spPr>
            <p:txBody>
              <a:bodyPr rtlCol="0" anchor="ctr"/>
              <a:lstStyle/>
              <a:p>
                <a:endParaRPr lang="en-GB"/>
              </a:p>
            </p:txBody>
          </p:sp>
          <p:sp>
            <p:nvSpPr>
              <p:cNvPr id="243" name="Freeform: Shape 242">
                <a:extLst>
                  <a:ext uri="{FF2B5EF4-FFF2-40B4-BE49-F238E27FC236}">
                    <a16:creationId xmlns:a16="http://schemas.microsoft.com/office/drawing/2014/main" id="{2DCF05B5-7196-6C48-C933-8C9A2049EABF}"/>
                  </a:ext>
                </a:extLst>
              </p:cNvPr>
              <p:cNvSpPr/>
              <p:nvPr/>
            </p:nvSpPr>
            <p:spPr>
              <a:xfrm>
                <a:off x="8094374" y="5322458"/>
                <a:ext cx="189204" cy="211040"/>
              </a:xfrm>
              <a:custGeom>
                <a:avLst/>
                <a:gdLst>
                  <a:gd name="connsiteX0" fmla="*/ 13198 w 32699"/>
                  <a:gd name="connsiteY0" fmla="*/ 32139 h 32213"/>
                  <a:gd name="connsiteX1" fmla="*/ 14189 w 32699"/>
                  <a:gd name="connsiteY1" fmla="*/ 27471 h 32213"/>
                  <a:gd name="connsiteX2" fmla="*/ 18475 w 32699"/>
                  <a:gd name="connsiteY2" fmla="*/ 25357 h 32213"/>
                  <a:gd name="connsiteX3" fmla="*/ 23181 w 32699"/>
                  <a:gd name="connsiteY3" fmla="*/ 26309 h 32213"/>
                  <a:gd name="connsiteX4" fmla="*/ 26552 w 32699"/>
                  <a:gd name="connsiteY4" fmla="*/ 22852 h 32213"/>
                  <a:gd name="connsiteX5" fmla="*/ 30315 w 32699"/>
                  <a:gd name="connsiteY5" fmla="*/ 19785 h 32213"/>
                  <a:gd name="connsiteX6" fmla="*/ 32487 w 32699"/>
                  <a:gd name="connsiteY6" fmla="*/ 15355 h 32213"/>
                  <a:gd name="connsiteX7" fmla="*/ 29124 w 32699"/>
                  <a:gd name="connsiteY7" fmla="*/ 11965 h 32213"/>
                  <a:gd name="connsiteX8" fmla="*/ 25352 w 32699"/>
                  <a:gd name="connsiteY8" fmla="*/ 9059 h 32213"/>
                  <a:gd name="connsiteX9" fmla="*/ 21542 w 32699"/>
                  <a:gd name="connsiteY9" fmla="*/ 6116 h 32213"/>
                  <a:gd name="connsiteX10" fmla="*/ 18732 w 32699"/>
                  <a:gd name="connsiteY10" fmla="*/ 2259 h 32213"/>
                  <a:gd name="connsiteX11" fmla="*/ 14056 w 32699"/>
                  <a:gd name="connsiteY11" fmla="*/ 944 h 32213"/>
                  <a:gd name="connsiteX12" fmla="*/ 9379 w 32699"/>
                  <a:gd name="connsiteY12" fmla="*/ -75 h 32213"/>
                  <a:gd name="connsiteX13" fmla="*/ 9722 w 32699"/>
                  <a:gd name="connsiteY13" fmla="*/ 4754 h 32213"/>
                  <a:gd name="connsiteX14" fmla="*/ 6598 w 32699"/>
                  <a:gd name="connsiteY14" fmla="*/ 8412 h 32213"/>
                  <a:gd name="connsiteX15" fmla="*/ 2369 w 32699"/>
                  <a:gd name="connsiteY15" fmla="*/ 10707 h 32213"/>
                  <a:gd name="connsiteX16" fmla="*/ -213 w 32699"/>
                  <a:gd name="connsiteY16" fmla="*/ 14746 h 32213"/>
                  <a:gd name="connsiteX17" fmla="*/ 2835 w 32699"/>
                  <a:gd name="connsiteY17" fmla="*/ 18604 h 32213"/>
                  <a:gd name="connsiteX18" fmla="*/ 6541 w 32699"/>
                  <a:gd name="connsiteY18" fmla="*/ 21690 h 32213"/>
                  <a:gd name="connsiteX19" fmla="*/ 10046 w 32699"/>
                  <a:gd name="connsiteY19" fmla="*/ 25242 h 32213"/>
                  <a:gd name="connsiteX20" fmla="*/ 11808 w 32699"/>
                  <a:gd name="connsiteY20" fmla="*/ 29672 h 3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699" h="32213">
                    <a:moveTo>
                      <a:pt x="13198" y="32139"/>
                    </a:moveTo>
                    <a:lnTo>
                      <a:pt x="14189" y="27471"/>
                    </a:lnTo>
                    <a:lnTo>
                      <a:pt x="18475" y="25357"/>
                    </a:lnTo>
                    <a:lnTo>
                      <a:pt x="23181" y="26309"/>
                    </a:lnTo>
                    <a:lnTo>
                      <a:pt x="26552" y="22852"/>
                    </a:lnTo>
                    <a:lnTo>
                      <a:pt x="30315" y="19785"/>
                    </a:lnTo>
                    <a:lnTo>
                      <a:pt x="32487" y="15355"/>
                    </a:lnTo>
                    <a:lnTo>
                      <a:pt x="29124" y="11965"/>
                    </a:lnTo>
                    <a:lnTo>
                      <a:pt x="25352" y="9059"/>
                    </a:lnTo>
                    <a:lnTo>
                      <a:pt x="21542" y="6116"/>
                    </a:lnTo>
                    <a:lnTo>
                      <a:pt x="18732" y="2259"/>
                    </a:lnTo>
                    <a:lnTo>
                      <a:pt x="14056" y="944"/>
                    </a:lnTo>
                    <a:lnTo>
                      <a:pt x="9379" y="-75"/>
                    </a:lnTo>
                    <a:lnTo>
                      <a:pt x="9722" y="4754"/>
                    </a:lnTo>
                    <a:lnTo>
                      <a:pt x="6598" y="8412"/>
                    </a:lnTo>
                    <a:lnTo>
                      <a:pt x="2369" y="10707"/>
                    </a:lnTo>
                    <a:lnTo>
                      <a:pt x="-213" y="14746"/>
                    </a:lnTo>
                    <a:lnTo>
                      <a:pt x="2835" y="18604"/>
                    </a:lnTo>
                    <a:lnTo>
                      <a:pt x="6541" y="21690"/>
                    </a:lnTo>
                    <a:lnTo>
                      <a:pt x="10046" y="25242"/>
                    </a:lnTo>
                    <a:lnTo>
                      <a:pt x="11808" y="29672"/>
                    </a:lnTo>
                    <a:close/>
                  </a:path>
                </a:pathLst>
              </a:custGeom>
              <a:solidFill>
                <a:srgbClr val="E0E0E0"/>
              </a:solidFill>
              <a:ln w="3175" cap="flat">
                <a:solidFill>
                  <a:srgbClr val="FFFFFF"/>
                </a:solidFill>
                <a:prstDash val="solid"/>
                <a:miter/>
              </a:ln>
            </p:spPr>
            <p:txBody>
              <a:bodyPr rtlCol="0" anchor="ctr"/>
              <a:lstStyle/>
              <a:p>
                <a:endParaRPr lang="en-GB"/>
              </a:p>
            </p:txBody>
          </p:sp>
        </p:grpSp>
        <p:sp>
          <p:nvSpPr>
            <p:cNvPr id="174" name="Freeform: Shape 173">
              <a:extLst>
                <a:ext uri="{FF2B5EF4-FFF2-40B4-BE49-F238E27FC236}">
                  <a16:creationId xmlns:a16="http://schemas.microsoft.com/office/drawing/2014/main" id="{4E398BC7-B2FD-BD3F-299C-12E4CFF04107}"/>
                </a:ext>
              </a:extLst>
            </p:cNvPr>
            <p:cNvSpPr>
              <a:spLocks/>
            </p:cNvSpPr>
            <p:nvPr/>
          </p:nvSpPr>
          <p:spPr>
            <a:xfrm>
              <a:off x="7879998" y="-1"/>
              <a:ext cx="3518459" cy="5638035"/>
            </a:xfrm>
            <a:custGeom>
              <a:avLst/>
              <a:gdLst>
                <a:gd name="connsiteX0" fmla="*/ 1615066 w 1723168"/>
                <a:gd name="connsiteY0" fmla="*/ 2141355 h 2438725"/>
                <a:gd name="connsiteX1" fmla="*/ 1618492 w 1723168"/>
                <a:gd name="connsiteY1" fmla="*/ 2157037 h 2438725"/>
                <a:gd name="connsiteX2" fmla="*/ 1615794 w 1723168"/>
                <a:gd name="connsiteY2" fmla="*/ 2156496 h 2438725"/>
                <a:gd name="connsiteX3" fmla="*/ 1075657 w 1723168"/>
                <a:gd name="connsiteY3" fmla="*/ 2102486 h 2438725"/>
                <a:gd name="connsiteX4" fmla="*/ 1094686 w 1723168"/>
                <a:gd name="connsiteY4" fmla="*/ 2111852 h 2438725"/>
                <a:gd name="connsiteX5" fmla="*/ 1092958 w 1723168"/>
                <a:gd name="connsiteY5" fmla="*/ 2106805 h 2438725"/>
                <a:gd name="connsiteX6" fmla="*/ 11309 w 1723168"/>
                <a:gd name="connsiteY6" fmla="*/ 1546262 h 2438725"/>
                <a:gd name="connsiteX7" fmla="*/ 566 w 1723168"/>
                <a:gd name="connsiteY7" fmla="*/ 1556871 h 2438725"/>
                <a:gd name="connsiteX8" fmla="*/ 0 w 1723168"/>
                <a:gd name="connsiteY8" fmla="*/ 1556520 h 2438725"/>
                <a:gd name="connsiteX9" fmla="*/ 62729 w 1723168"/>
                <a:gd name="connsiteY9" fmla="*/ 1504290 h 2438725"/>
                <a:gd name="connsiteX10" fmla="*/ 41540 w 1723168"/>
                <a:gd name="connsiteY10" fmla="*/ 1523994 h 2438725"/>
                <a:gd name="connsiteX11" fmla="*/ 58923 w 1723168"/>
                <a:gd name="connsiteY11" fmla="*/ 1527476 h 2438725"/>
                <a:gd name="connsiteX12" fmla="*/ 76090 w 1723168"/>
                <a:gd name="connsiteY12" fmla="*/ 1520755 h 2438725"/>
                <a:gd name="connsiteX13" fmla="*/ 76819 w 1723168"/>
                <a:gd name="connsiteY13" fmla="*/ 1505585 h 2438725"/>
                <a:gd name="connsiteX14" fmla="*/ 92662 w 1723168"/>
                <a:gd name="connsiteY14" fmla="*/ 1508555 h 2438725"/>
                <a:gd name="connsiteX15" fmla="*/ 107727 w 1723168"/>
                <a:gd name="connsiteY15" fmla="*/ 1514951 h 2438725"/>
                <a:gd name="connsiteX16" fmla="*/ 123919 w 1723168"/>
                <a:gd name="connsiteY16" fmla="*/ 1517623 h 2438725"/>
                <a:gd name="connsiteX17" fmla="*/ 141466 w 1723168"/>
                <a:gd name="connsiteY17" fmla="*/ 1517839 h 2438725"/>
                <a:gd name="connsiteX18" fmla="*/ 153855 w 1723168"/>
                <a:gd name="connsiteY18" fmla="*/ 1523535 h 2438725"/>
                <a:gd name="connsiteX19" fmla="*/ 160115 w 1723168"/>
                <a:gd name="connsiteY19" fmla="*/ 1536411 h 2438725"/>
                <a:gd name="connsiteX20" fmla="*/ 156876 w 1723168"/>
                <a:gd name="connsiteY20" fmla="*/ 1549637 h 2438725"/>
                <a:gd name="connsiteX21" fmla="*/ 162382 w 1723168"/>
                <a:gd name="connsiteY21" fmla="*/ 1562726 h 2438725"/>
                <a:gd name="connsiteX22" fmla="*/ 147862 w 1723168"/>
                <a:gd name="connsiteY22" fmla="*/ 1563590 h 2438725"/>
                <a:gd name="connsiteX23" fmla="*/ 130156 w 1723168"/>
                <a:gd name="connsiteY23" fmla="*/ 1564483 h 2438725"/>
                <a:gd name="connsiteX24" fmla="*/ 93986 w 1723168"/>
                <a:gd name="connsiteY24" fmla="*/ 1565696 h 2438725"/>
                <a:gd name="connsiteX25" fmla="*/ 85079 w 1723168"/>
                <a:gd name="connsiteY25" fmla="*/ 1565021 h 2438725"/>
                <a:gd name="connsiteX26" fmla="*/ 71122 w 1723168"/>
                <a:gd name="connsiteY26" fmla="*/ 1563375 h 2438725"/>
                <a:gd name="connsiteX27" fmla="*/ 52553 w 1723168"/>
                <a:gd name="connsiteY27" fmla="*/ 1562241 h 2438725"/>
                <a:gd name="connsiteX28" fmla="*/ 36060 w 1723168"/>
                <a:gd name="connsiteY28" fmla="*/ 1560272 h 2438725"/>
                <a:gd name="connsiteX29" fmla="*/ 8745 w 1723168"/>
                <a:gd name="connsiteY29" fmla="*/ 1557517 h 2438725"/>
                <a:gd name="connsiteX30" fmla="*/ 20865 w 1723168"/>
                <a:gd name="connsiteY30" fmla="*/ 1550663 h 2438725"/>
                <a:gd name="connsiteX31" fmla="*/ 37788 w 1723168"/>
                <a:gd name="connsiteY31" fmla="*/ 1541889 h 2438725"/>
                <a:gd name="connsiteX32" fmla="*/ 10606 w 1723168"/>
                <a:gd name="connsiteY32" fmla="*/ 1544210 h 2438725"/>
                <a:gd name="connsiteX33" fmla="*/ 13361 w 1723168"/>
                <a:gd name="connsiteY33" fmla="*/ 1523696 h 2438725"/>
                <a:gd name="connsiteX34" fmla="*/ 44915 w 1723168"/>
                <a:gd name="connsiteY34" fmla="*/ 1520378 h 2438725"/>
                <a:gd name="connsiteX35" fmla="*/ 1274534 w 1723168"/>
                <a:gd name="connsiteY35" fmla="*/ 694097 h 2438725"/>
                <a:gd name="connsiteX36" fmla="*/ 1289703 w 1723168"/>
                <a:gd name="connsiteY36" fmla="*/ 694639 h 2438725"/>
                <a:gd name="connsiteX37" fmla="*/ 1270864 w 1723168"/>
                <a:gd name="connsiteY37" fmla="*/ 699011 h 2438725"/>
                <a:gd name="connsiteX38" fmla="*/ 1574385 w 1723168"/>
                <a:gd name="connsiteY38" fmla="*/ 675097 h 2438725"/>
                <a:gd name="connsiteX39" fmla="*/ 1574031 w 1723168"/>
                <a:gd name="connsiteY39" fmla="*/ 675286 h 2438725"/>
                <a:gd name="connsiteX40" fmla="*/ 1563698 w 1723168"/>
                <a:gd name="connsiteY40" fmla="*/ 676876 h 2438725"/>
                <a:gd name="connsiteX41" fmla="*/ 1546638 w 1723168"/>
                <a:gd name="connsiteY41" fmla="*/ 679118 h 2438725"/>
                <a:gd name="connsiteX42" fmla="*/ 1552227 w 1723168"/>
                <a:gd name="connsiteY42" fmla="*/ 677446 h 2438725"/>
                <a:gd name="connsiteX43" fmla="*/ 1597924 w 1723168"/>
                <a:gd name="connsiteY43" fmla="*/ 642086 h 2438725"/>
                <a:gd name="connsiteX44" fmla="*/ 1618223 w 1723168"/>
                <a:gd name="connsiteY44" fmla="*/ 648348 h 2438725"/>
                <a:gd name="connsiteX45" fmla="*/ 1623593 w 1723168"/>
                <a:gd name="connsiteY45" fmla="*/ 653962 h 2438725"/>
                <a:gd name="connsiteX46" fmla="*/ 1156903 w 1723168"/>
                <a:gd name="connsiteY46" fmla="*/ 633233 h 2438725"/>
                <a:gd name="connsiteX47" fmla="*/ 1175013 w 1723168"/>
                <a:gd name="connsiteY47" fmla="*/ 633312 h 2438725"/>
                <a:gd name="connsiteX48" fmla="*/ 1194907 w 1723168"/>
                <a:gd name="connsiteY48" fmla="*/ 640357 h 2438725"/>
                <a:gd name="connsiteX49" fmla="*/ 1226676 w 1723168"/>
                <a:gd name="connsiteY49" fmla="*/ 653988 h 2438725"/>
                <a:gd name="connsiteX50" fmla="*/ 1212128 w 1723168"/>
                <a:gd name="connsiteY50" fmla="*/ 658468 h 2438725"/>
                <a:gd name="connsiteX51" fmla="*/ 1204380 w 1723168"/>
                <a:gd name="connsiteY51" fmla="*/ 670373 h 2438725"/>
                <a:gd name="connsiteX52" fmla="*/ 1187700 w 1723168"/>
                <a:gd name="connsiteY52" fmla="*/ 675933 h 2438725"/>
                <a:gd name="connsiteX53" fmla="*/ 1165271 w 1723168"/>
                <a:gd name="connsiteY53" fmla="*/ 679846 h 2438725"/>
                <a:gd name="connsiteX54" fmla="*/ 1156282 w 1723168"/>
                <a:gd name="connsiteY54" fmla="*/ 676309 h 2438725"/>
                <a:gd name="connsiteX55" fmla="*/ 1142408 w 1723168"/>
                <a:gd name="connsiteY55" fmla="*/ 673314 h 2438725"/>
                <a:gd name="connsiteX56" fmla="*/ 1135714 w 1723168"/>
                <a:gd name="connsiteY56" fmla="*/ 656283 h 2438725"/>
                <a:gd name="connsiteX57" fmla="*/ 1139520 w 1723168"/>
                <a:gd name="connsiteY57" fmla="*/ 641652 h 2438725"/>
                <a:gd name="connsiteX58" fmla="*/ 402910 w 1723168"/>
                <a:gd name="connsiteY58" fmla="*/ 606754 h 2438725"/>
                <a:gd name="connsiteX59" fmla="*/ 416053 w 1723168"/>
                <a:gd name="connsiteY59" fmla="*/ 610341 h 2438725"/>
                <a:gd name="connsiteX60" fmla="*/ 433220 w 1723168"/>
                <a:gd name="connsiteY60" fmla="*/ 615606 h 2438725"/>
                <a:gd name="connsiteX61" fmla="*/ 443371 w 1723168"/>
                <a:gd name="connsiteY61" fmla="*/ 628804 h 2438725"/>
                <a:gd name="connsiteX62" fmla="*/ 428309 w 1723168"/>
                <a:gd name="connsiteY62" fmla="*/ 626698 h 2438725"/>
                <a:gd name="connsiteX63" fmla="*/ 411709 w 1723168"/>
                <a:gd name="connsiteY63" fmla="*/ 627644 h 2438725"/>
                <a:gd name="connsiteX64" fmla="*/ 424367 w 1723168"/>
                <a:gd name="connsiteY64" fmla="*/ 636444 h 2438725"/>
                <a:gd name="connsiteX65" fmla="*/ 440832 w 1723168"/>
                <a:gd name="connsiteY65" fmla="*/ 634069 h 2438725"/>
                <a:gd name="connsiteX66" fmla="*/ 450334 w 1723168"/>
                <a:gd name="connsiteY66" fmla="*/ 645891 h 2438725"/>
                <a:gd name="connsiteX67" fmla="*/ 462156 w 1723168"/>
                <a:gd name="connsiteY67" fmla="*/ 638144 h 2438725"/>
                <a:gd name="connsiteX68" fmla="*/ 476163 w 1723168"/>
                <a:gd name="connsiteY68" fmla="*/ 641842 h 2438725"/>
                <a:gd name="connsiteX69" fmla="*/ 475597 w 1723168"/>
                <a:gd name="connsiteY69" fmla="*/ 655419 h 2438725"/>
                <a:gd name="connsiteX70" fmla="*/ 462508 w 1723168"/>
                <a:gd name="connsiteY70" fmla="*/ 662438 h 2438725"/>
                <a:gd name="connsiteX71" fmla="*/ 475625 w 1723168"/>
                <a:gd name="connsiteY71" fmla="*/ 658306 h 2438725"/>
                <a:gd name="connsiteX72" fmla="*/ 480888 w 1723168"/>
                <a:gd name="connsiteY72" fmla="*/ 644460 h 2438725"/>
                <a:gd name="connsiteX73" fmla="*/ 496652 w 1723168"/>
                <a:gd name="connsiteY73" fmla="*/ 643624 h 2438725"/>
                <a:gd name="connsiteX74" fmla="*/ 515817 w 1723168"/>
                <a:gd name="connsiteY74" fmla="*/ 646189 h 2438725"/>
                <a:gd name="connsiteX75" fmla="*/ 530445 w 1723168"/>
                <a:gd name="connsiteY75" fmla="*/ 647753 h 2438725"/>
                <a:gd name="connsiteX76" fmla="*/ 544642 w 1723168"/>
                <a:gd name="connsiteY76" fmla="*/ 650343 h 2438725"/>
                <a:gd name="connsiteX77" fmla="*/ 558058 w 1723168"/>
                <a:gd name="connsiteY77" fmla="*/ 647348 h 2438725"/>
                <a:gd name="connsiteX78" fmla="*/ 574902 w 1723168"/>
                <a:gd name="connsiteY78" fmla="*/ 650156 h 2438725"/>
                <a:gd name="connsiteX79" fmla="*/ 588561 w 1723168"/>
                <a:gd name="connsiteY79" fmla="*/ 652962 h 2438725"/>
                <a:gd name="connsiteX80" fmla="*/ 604487 w 1723168"/>
                <a:gd name="connsiteY80" fmla="*/ 657524 h 2438725"/>
                <a:gd name="connsiteX81" fmla="*/ 621220 w 1723168"/>
                <a:gd name="connsiteY81" fmla="*/ 661979 h 2438725"/>
                <a:gd name="connsiteX82" fmla="*/ 634499 w 1723168"/>
                <a:gd name="connsiteY82" fmla="*/ 666918 h 2438725"/>
                <a:gd name="connsiteX83" fmla="*/ 649587 w 1723168"/>
                <a:gd name="connsiteY83" fmla="*/ 671696 h 2438725"/>
                <a:gd name="connsiteX84" fmla="*/ 662517 w 1723168"/>
                <a:gd name="connsiteY84" fmla="*/ 677389 h 2438725"/>
                <a:gd name="connsiteX85" fmla="*/ 678469 w 1723168"/>
                <a:gd name="connsiteY85" fmla="*/ 682303 h 2438725"/>
                <a:gd name="connsiteX86" fmla="*/ 692128 w 1723168"/>
                <a:gd name="connsiteY86" fmla="*/ 689376 h 2438725"/>
                <a:gd name="connsiteX87" fmla="*/ 708459 w 1723168"/>
                <a:gd name="connsiteY87" fmla="*/ 696095 h 2438725"/>
                <a:gd name="connsiteX88" fmla="*/ 722089 w 1723168"/>
                <a:gd name="connsiteY88" fmla="*/ 699119 h 2438725"/>
                <a:gd name="connsiteX89" fmla="*/ 735989 w 1723168"/>
                <a:gd name="connsiteY89" fmla="*/ 703032 h 2438725"/>
                <a:gd name="connsiteX90" fmla="*/ 749946 w 1723168"/>
                <a:gd name="connsiteY90" fmla="*/ 709133 h 2438725"/>
                <a:gd name="connsiteX91" fmla="*/ 785008 w 1723168"/>
                <a:gd name="connsiteY91" fmla="*/ 714747 h 2438725"/>
                <a:gd name="connsiteX92" fmla="*/ 805007 w 1723168"/>
                <a:gd name="connsiteY92" fmla="*/ 725705 h 2438725"/>
                <a:gd name="connsiteX93" fmla="*/ 815401 w 1723168"/>
                <a:gd name="connsiteY93" fmla="*/ 734830 h 2438725"/>
                <a:gd name="connsiteX94" fmla="*/ 833243 w 1723168"/>
                <a:gd name="connsiteY94" fmla="*/ 737313 h 2438725"/>
                <a:gd name="connsiteX95" fmla="*/ 843770 w 1723168"/>
                <a:gd name="connsiteY95" fmla="*/ 746625 h 2438725"/>
                <a:gd name="connsiteX96" fmla="*/ 854323 w 1723168"/>
                <a:gd name="connsiteY96" fmla="*/ 755234 h 2438725"/>
                <a:gd name="connsiteX97" fmla="*/ 865443 w 1723168"/>
                <a:gd name="connsiteY97" fmla="*/ 766464 h 2438725"/>
                <a:gd name="connsiteX98" fmla="*/ 873245 w 1723168"/>
                <a:gd name="connsiteY98" fmla="*/ 779851 h 2438725"/>
                <a:gd name="connsiteX99" fmla="*/ 867792 w 1723168"/>
                <a:gd name="connsiteY99" fmla="*/ 792674 h 2438725"/>
                <a:gd name="connsiteX100" fmla="*/ 852164 w 1723168"/>
                <a:gd name="connsiteY100" fmla="*/ 803876 h 2438725"/>
                <a:gd name="connsiteX101" fmla="*/ 843660 w 1723168"/>
                <a:gd name="connsiteY101" fmla="*/ 814483 h 2438725"/>
                <a:gd name="connsiteX102" fmla="*/ 827034 w 1723168"/>
                <a:gd name="connsiteY102" fmla="*/ 822877 h 2438725"/>
                <a:gd name="connsiteX103" fmla="*/ 809138 w 1723168"/>
                <a:gd name="connsiteY103" fmla="*/ 826629 h 2438725"/>
                <a:gd name="connsiteX104" fmla="*/ 789191 w 1723168"/>
                <a:gd name="connsiteY104" fmla="*/ 831894 h 2438725"/>
                <a:gd name="connsiteX105" fmla="*/ 753616 w 1723168"/>
                <a:gd name="connsiteY105" fmla="*/ 834566 h 2438725"/>
                <a:gd name="connsiteX106" fmla="*/ 706487 w 1723168"/>
                <a:gd name="connsiteY106" fmla="*/ 826036 h 2438725"/>
                <a:gd name="connsiteX107" fmla="*/ 615714 w 1723168"/>
                <a:gd name="connsiteY107" fmla="*/ 814239 h 2438725"/>
                <a:gd name="connsiteX108" fmla="*/ 587589 w 1723168"/>
                <a:gd name="connsiteY108" fmla="*/ 803227 h 2438725"/>
                <a:gd name="connsiteX109" fmla="*/ 568291 w 1723168"/>
                <a:gd name="connsiteY109" fmla="*/ 800932 h 2438725"/>
                <a:gd name="connsiteX110" fmla="*/ 545291 w 1723168"/>
                <a:gd name="connsiteY110" fmla="*/ 797721 h 2438725"/>
                <a:gd name="connsiteX111" fmla="*/ 527045 w 1723168"/>
                <a:gd name="connsiteY111" fmla="*/ 796154 h 2438725"/>
                <a:gd name="connsiteX112" fmla="*/ 506692 w 1723168"/>
                <a:gd name="connsiteY112" fmla="*/ 790407 h 2438725"/>
                <a:gd name="connsiteX113" fmla="*/ 480457 w 1723168"/>
                <a:gd name="connsiteY113" fmla="*/ 774560 h 2438725"/>
                <a:gd name="connsiteX114" fmla="*/ 460348 w 1723168"/>
                <a:gd name="connsiteY114" fmla="*/ 769782 h 2438725"/>
                <a:gd name="connsiteX115" fmla="*/ 439726 w 1723168"/>
                <a:gd name="connsiteY115" fmla="*/ 771080 h 2438725"/>
                <a:gd name="connsiteX116" fmla="*/ 459566 w 1723168"/>
                <a:gd name="connsiteY116" fmla="*/ 775102 h 2438725"/>
                <a:gd name="connsiteX117" fmla="*/ 467988 w 1723168"/>
                <a:gd name="connsiteY117" fmla="*/ 786870 h 2438725"/>
                <a:gd name="connsiteX118" fmla="*/ 483560 w 1723168"/>
                <a:gd name="connsiteY118" fmla="*/ 794238 h 2438725"/>
                <a:gd name="connsiteX119" fmla="*/ 513981 w 1723168"/>
                <a:gd name="connsiteY119" fmla="*/ 800501 h 2438725"/>
                <a:gd name="connsiteX120" fmla="*/ 492143 w 1723168"/>
                <a:gd name="connsiteY120" fmla="*/ 803281 h 2438725"/>
                <a:gd name="connsiteX121" fmla="*/ 512847 w 1723168"/>
                <a:gd name="connsiteY121" fmla="*/ 807546 h 2438725"/>
                <a:gd name="connsiteX122" fmla="*/ 535359 w 1723168"/>
                <a:gd name="connsiteY122" fmla="*/ 817966 h 2438725"/>
                <a:gd name="connsiteX123" fmla="*/ 508313 w 1723168"/>
                <a:gd name="connsiteY123" fmla="*/ 822554 h 2438725"/>
                <a:gd name="connsiteX124" fmla="*/ 531202 w 1723168"/>
                <a:gd name="connsiteY124" fmla="*/ 821635 h 2438725"/>
                <a:gd name="connsiteX125" fmla="*/ 546669 w 1723168"/>
                <a:gd name="connsiteY125" fmla="*/ 824957 h 2438725"/>
                <a:gd name="connsiteX126" fmla="*/ 559840 w 1723168"/>
                <a:gd name="connsiteY126" fmla="*/ 827952 h 2438725"/>
                <a:gd name="connsiteX127" fmla="*/ 578195 w 1723168"/>
                <a:gd name="connsiteY127" fmla="*/ 833214 h 2438725"/>
                <a:gd name="connsiteX128" fmla="*/ 587912 w 1723168"/>
                <a:gd name="connsiteY128" fmla="*/ 842691 h 2438725"/>
                <a:gd name="connsiteX129" fmla="*/ 593985 w 1723168"/>
                <a:gd name="connsiteY129" fmla="*/ 857021 h 2438725"/>
                <a:gd name="connsiteX130" fmla="*/ 597521 w 1723168"/>
                <a:gd name="connsiteY130" fmla="*/ 870949 h 2438725"/>
                <a:gd name="connsiteX131" fmla="*/ 580139 w 1723168"/>
                <a:gd name="connsiteY131" fmla="*/ 875106 h 2438725"/>
                <a:gd name="connsiteX132" fmla="*/ 600896 w 1723168"/>
                <a:gd name="connsiteY132" fmla="*/ 885878 h 2438725"/>
                <a:gd name="connsiteX133" fmla="*/ 602568 w 1723168"/>
                <a:gd name="connsiteY133" fmla="*/ 899290 h 2438725"/>
                <a:gd name="connsiteX134" fmla="*/ 613796 w 1723168"/>
                <a:gd name="connsiteY134" fmla="*/ 912949 h 2438725"/>
                <a:gd name="connsiteX135" fmla="*/ 625783 w 1723168"/>
                <a:gd name="connsiteY135" fmla="*/ 919861 h 2438725"/>
                <a:gd name="connsiteX136" fmla="*/ 613691 w 1723168"/>
                <a:gd name="connsiteY136" fmla="*/ 925959 h 2438725"/>
                <a:gd name="connsiteX137" fmla="*/ 637064 w 1723168"/>
                <a:gd name="connsiteY137" fmla="*/ 936243 h 2438725"/>
                <a:gd name="connsiteX138" fmla="*/ 657280 w 1723168"/>
                <a:gd name="connsiteY138" fmla="*/ 934866 h 2438725"/>
                <a:gd name="connsiteX139" fmla="*/ 684544 w 1723168"/>
                <a:gd name="connsiteY139" fmla="*/ 945716 h 2438725"/>
                <a:gd name="connsiteX140" fmla="*/ 697985 w 1723168"/>
                <a:gd name="connsiteY140" fmla="*/ 959619 h 2438725"/>
                <a:gd name="connsiteX141" fmla="*/ 742657 w 1723168"/>
                <a:gd name="connsiteY141" fmla="*/ 965502 h 2438725"/>
                <a:gd name="connsiteX142" fmla="*/ 762389 w 1723168"/>
                <a:gd name="connsiteY142" fmla="*/ 964935 h 2438725"/>
                <a:gd name="connsiteX143" fmla="*/ 778882 w 1723168"/>
                <a:gd name="connsiteY143" fmla="*/ 953708 h 2438725"/>
                <a:gd name="connsiteX144" fmla="*/ 768975 w 1723168"/>
                <a:gd name="connsiteY144" fmla="*/ 937215 h 2438725"/>
                <a:gd name="connsiteX145" fmla="*/ 752644 w 1723168"/>
                <a:gd name="connsiteY145" fmla="*/ 934435 h 2438725"/>
                <a:gd name="connsiteX146" fmla="*/ 728270 w 1723168"/>
                <a:gd name="connsiteY146" fmla="*/ 933219 h 2438725"/>
                <a:gd name="connsiteX147" fmla="*/ 703571 w 1723168"/>
                <a:gd name="connsiteY147" fmla="*/ 914326 h 2438725"/>
                <a:gd name="connsiteX148" fmla="*/ 694341 w 1723168"/>
                <a:gd name="connsiteY148" fmla="*/ 902747 h 2438725"/>
                <a:gd name="connsiteX149" fmla="*/ 710375 w 1723168"/>
                <a:gd name="connsiteY149" fmla="*/ 886524 h 2438725"/>
                <a:gd name="connsiteX150" fmla="*/ 745627 w 1723168"/>
                <a:gd name="connsiteY150" fmla="*/ 898590 h 2438725"/>
                <a:gd name="connsiteX151" fmla="*/ 770970 w 1723168"/>
                <a:gd name="connsiteY151" fmla="*/ 915488 h 2438725"/>
                <a:gd name="connsiteX152" fmla="*/ 784467 w 1723168"/>
                <a:gd name="connsiteY152" fmla="*/ 909036 h 2438725"/>
                <a:gd name="connsiteX153" fmla="*/ 831432 w 1723168"/>
                <a:gd name="connsiteY153" fmla="*/ 921181 h 2438725"/>
                <a:gd name="connsiteX154" fmla="*/ 848276 w 1723168"/>
                <a:gd name="connsiteY154" fmla="*/ 923746 h 2438725"/>
                <a:gd name="connsiteX155" fmla="*/ 854485 w 1723168"/>
                <a:gd name="connsiteY155" fmla="*/ 910897 h 2438725"/>
                <a:gd name="connsiteX156" fmla="*/ 875727 w 1723168"/>
                <a:gd name="connsiteY156" fmla="*/ 909495 h 2438725"/>
                <a:gd name="connsiteX157" fmla="*/ 859883 w 1723168"/>
                <a:gd name="connsiteY157" fmla="*/ 895703 h 2438725"/>
                <a:gd name="connsiteX158" fmla="*/ 832594 w 1723168"/>
                <a:gd name="connsiteY158" fmla="*/ 876781 h 2438725"/>
                <a:gd name="connsiteX159" fmla="*/ 833727 w 1723168"/>
                <a:gd name="connsiteY159" fmla="*/ 859801 h 2438725"/>
                <a:gd name="connsiteX160" fmla="*/ 858291 w 1723168"/>
                <a:gd name="connsiteY160" fmla="*/ 848817 h 2438725"/>
                <a:gd name="connsiteX161" fmla="*/ 875971 w 1723168"/>
                <a:gd name="connsiteY161" fmla="*/ 837695 h 2438725"/>
                <a:gd name="connsiteX162" fmla="*/ 907902 w 1723168"/>
                <a:gd name="connsiteY162" fmla="*/ 823902 h 2438725"/>
                <a:gd name="connsiteX163" fmla="*/ 926364 w 1723168"/>
                <a:gd name="connsiteY163" fmla="*/ 807843 h 2438725"/>
                <a:gd name="connsiteX164" fmla="*/ 944693 w 1723168"/>
                <a:gd name="connsiteY164" fmla="*/ 814806 h 2438725"/>
                <a:gd name="connsiteX165" fmla="*/ 977135 w 1723168"/>
                <a:gd name="connsiteY165" fmla="*/ 816129 h 2438725"/>
                <a:gd name="connsiteX166" fmla="*/ 990876 w 1723168"/>
                <a:gd name="connsiteY166" fmla="*/ 820584 h 2438725"/>
                <a:gd name="connsiteX167" fmla="*/ 1006773 w 1723168"/>
                <a:gd name="connsiteY167" fmla="*/ 827465 h 2438725"/>
                <a:gd name="connsiteX168" fmla="*/ 1016842 w 1723168"/>
                <a:gd name="connsiteY168" fmla="*/ 837048 h 2438725"/>
                <a:gd name="connsiteX169" fmla="*/ 1029124 w 1723168"/>
                <a:gd name="connsiteY169" fmla="*/ 848897 h 2438725"/>
                <a:gd name="connsiteX170" fmla="*/ 1022509 w 1723168"/>
                <a:gd name="connsiteY170" fmla="*/ 835779 h 2438725"/>
                <a:gd name="connsiteX171" fmla="*/ 1017301 w 1723168"/>
                <a:gd name="connsiteY171" fmla="*/ 813483 h 2438725"/>
                <a:gd name="connsiteX172" fmla="*/ 1027180 w 1723168"/>
                <a:gd name="connsiteY172" fmla="*/ 799988 h 2438725"/>
                <a:gd name="connsiteX173" fmla="*/ 1020376 w 1723168"/>
                <a:gd name="connsiteY173" fmla="*/ 784955 h 2438725"/>
                <a:gd name="connsiteX174" fmla="*/ 1007179 w 1723168"/>
                <a:gd name="connsiteY174" fmla="*/ 775561 h 2438725"/>
                <a:gd name="connsiteX175" fmla="*/ 977676 w 1723168"/>
                <a:gd name="connsiteY175" fmla="*/ 763415 h 2438725"/>
                <a:gd name="connsiteX176" fmla="*/ 981969 w 1723168"/>
                <a:gd name="connsiteY176" fmla="*/ 744168 h 2438725"/>
                <a:gd name="connsiteX177" fmla="*/ 979674 w 1723168"/>
                <a:gd name="connsiteY177" fmla="*/ 730132 h 2438725"/>
                <a:gd name="connsiteX178" fmla="*/ 978835 w 1723168"/>
                <a:gd name="connsiteY178" fmla="*/ 716042 h 2438725"/>
                <a:gd name="connsiteX179" fmla="*/ 973924 w 1723168"/>
                <a:gd name="connsiteY179" fmla="*/ 702789 h 2438725"/>
                <a:gd name="connsiteX180" fmla="*/ 957649 w 1723168"/>
                <a:gd name="connsiteY180" fmla="*/ 695798 h 2438725"/>
                <a:gd name="connsiteX181" fmla="*/ 931383 w 1723168"/>
                <a:gd name="connsiteY181" fmla="*/ 681413 h 2438725"/>
                <a:gd name="connsiteX182" fmla="*/ 945852 w 1723168"/>
                <a:gd name="connsiteY182" fmla="*/ 684706 h 2438725"/>
                <a:gd name="connsiteX183" fmla="*/ 963127 w 1723168"/>
                <a:gd name="connsiteY183" fmla="*/ 689509 h 2438725"/>
                <a:gd name="connsiteX184" fmla="*/ 985395 w 1723168"/>
                <a:gd name="connsiteY184" fmla="*/ 688430 h 2438725"/>
                <a:gd name="connsiteX185" fmla="*/ 1004345 w 1723168"/>
                <a:gd name="connsiteY185" fmla="*/ 688537 h 2438725"/>
                <a:gd name="connsiteX186" fmla="*/ 1026828 w 1723168"/>
                <a:gd name="connsiteY186" fmla="*/ 690022 h 2438725"/>
                <a:gd name="connsiteX187" fmla="*/ 1042159 w 1723168"/>
                <a:gd name="connsiteY187" fmla="*/ 693236 h 2438725"/>
                <a:gd name="connsiteX188" fmla="*/ 1059893 w 1723168"/>
                <a:gd name="connsiteY188" fmla="*/ 703355 h 2438725"/>
                <a:gd name="connsiteX189" fmla="*/ 1073957 w 1723168"/>
                <a:gd name="connsiteY189" fmla="*/ 709026 h 2438725"/>
                <a:gd name="connsiteX190" fmla="*/ 1085805 w 1723168"/>
                <a:gd name="connsiteY190" fmla="*/ 719902 h 2438725"/>
                <a:gd name="connsiteX191" fmla="*/ 1097251 w 1723168"/>
                <a:gd name="connsiteY191" fmla="*/ 731968 h 2438725"/>
                <a:gd name="connsiteX192" fmla="*/ 1080920 w 1723168"/>
                <a:gd name="connsiteY192" fmla="*/ 731104 h 2438725"/>
                <a:gd name="connsiteX193" fmla="*/ 1060596 w 1723168"/>
                <a:gd name="connsiteY193" fmla="*/ 735071 h 2438725"/>
                <a:gd name="connsiteX194" fmla="*/ 1043672 w 1723168"/>
                <a:gd name="connsiteY194" fmla="*/ 735882 h 2438725"/>
                <a:gd name="connsiteX195" fmla="*/ 1034304 w 1723168"/>
                <a:gd name="connsiteY195" fmla="*/ 745735 h 2438725"/>
                <a:gd name="connsiteX196" fmla="*/ 1032603 w 1723168"/>
                <a:gd name="connsiteY196" fmla="*/ 761658 h 2438725"/>
                <a:gd name="connsiteX197" fmla="*/ 1058598 w 1723168"/>
                <a:gd name="connsiteY197" fmla="*/ 768893 h 2438725"/>
                <a:gd name="connsiteX198" fmla="*/ 1071418 w 1723168"/>
                <a:gd name="connsiteY198" fmla="*/ 779933 h 2438725"/>
                <a:gd name="connsiteX199" fmla="*/ 1089909 w 1723168"/>
                <a:gd name="connsiteY199" fmla="*/ 790002 h 2438725"/>
                <a:gd name="connsiteX200" fmla="*/ 1119250 w 1723168"/>
                <a:gd name="connsiteY200" fmla="*/ 790189 h 2438725"/>
                <a:gd name="connsiteX201" fmla="*/ 1152558 w 1723168"/>
                <a:gd name="connsiteY201" fmla="*/ 784090 h 2438725"/>
                <a:gd name="connsiteX202" fmla="*/ 1163137 w 1723168"/>
                <a:gd name="connsiteY202" fmla="*/ 774832 h 2438725"/>
                <a:gd name="connsiteX203" fmla="*/ 1157577 w 1723168"/>
                <a:gd name="connsiteY203" fmla="*/ 759635 h 2438725"/>
                <a:gd name="connsiteX204" fmla="*/ 1167402 w 1723168"/>
                <a:gd name="connsiteY204" fmla="*/ 743116 h 2438725"/>
                <a:gd name="connsiteX205" fmla="*/ 1181491 w 1723168"/>
                <a:gd name="connsiteY205" fmla="*/ 742062 h 2438725"/>
                <a:gd name="connsiteX206" fmla="*/ 1189562 w 1723168"/>
                <a:gd name="connsiteY206" fmla="*/ 729270 h 2438725"/>
                <a:gd name="connsiteX207" fmla="*/ 1203031 w 1723168"/>
                <a:gd name="connsiteY207" fmla="*/ 730512 h 2438725"/>
                <a:gd name="connsiteX208" fmla="*/ 1221899 w 1723168"/>
                <a:gd name="connsiteY208" fmla="*/ 724493 h 2438725"/>
                <a:gd name="connsiteX209" fmla="*/ 1243144 w 1723168"/>
                <a:gd name="connsiteY209" fmla="*/ 714209 h 2438725"/>
                <a:gd name="connsiteX210" fmla="*/ 1262496 w 1723168"/>
                <a:gd name="connsiteY210" fmla="*/ 703681 h 2438725"/>
                <a:gd name="connsiteX211" fmla="*/ 1281012 w 1723168"/>
                <a:gd name="connsiteY211" fmla="*/ 700711 h 2438725"/>
                <a:gd name="connsiteX212" fmla="*/ 1295209 w 1723168"/>
                <a:gd name="connsiteY212" fmla="*/ 695557 h 2438725"/>
                <a:gd name="connsiteX213" fmla="*/ 1309622 w 1723168"/>
                <a:gd name="connsiteY213" fmla="*/ 691317 h 2438725"/>
                <a:gd name="connsiteX214" fmla="*/ 1323876 w 1723168"/>
                <a:gd name="connsiteY214" fmla="*/ 690912 h 2438725"/>
                <a:gd name="connsiteX215" fmla="*/ 1336237 w 1723168"/>
                <a:gd name="connsiteY215" fmla="*/ 702332 h 2438725"/>
                <a:gd name="connsiteX216" fmla="*/ 1343712 w 1723168"/>
                <a:gd name="connsiteY216" fmla="*/ 689832 h 2438725"/>
                <a:gd name="connsiteX217" fmla="*/ 1330110 w 1723168"/>
                <a:gd name="connsiteY217" fmla="*/ 685083 h 2438725"/>
                <a:gd name="connsiteX218" fmla="*/ 1358856 w 1723168"/>
                <a:gd name="connsiteY218" fmla="*/ 672937 h 2438725"/>
                <a:gd name="connsiteX219" fmla="*/ 1376780 w 1723168"/>
                <a:gd name="connsiteY219" fmla="*/ 666944 h 2438725"/>
                <a:gd name="connsiteX220" fmla="*/ 1412245 w 1723168"/>
                <a:gd name="connsiteY220" fmla="*/ 664813 h 2438725"/>
                <a:gd name="connsiteX221" fmla="*/ 1383420 w 1723168"/>
                <a:gd name="connsiteY221" fmla="*/ 669670 h 2438725"/>
                <a:gd name="connsiteX222" fmla="*/ 1399748 w 1723168"/>
                <a:gd name="connsiteY222" fmla="*/ 672937 h 2438725"/>
                <a:gd name="connsiteX223" fmla="*/ 1393381 w 1723168"/>
                <a:gd name="connsiteY223" fmla="*/ 685596 h 2438725"/>
                <a:gd name="connsiteX224" fmla="*/ 1396458 w 1723168"/>
                <a:gd name="connsiteY224" fmla="*/ 699226 h 2438725"/>
                <a:gd name="connsiteX225" fmla="*/ 1385443 w 1723168"/>
                <a:gd name="connsiteY225" fmla="*/ 707272 h 2438725"/>
                <a:gd name="connsiteX226" fmla="*/ 1399102 w 1723168"/>
                <a:gd name="connsiteY226" fmla="*/ 706623 h 2438725"/>
                <a:gd name="connsiteX227" fmla="*/ 1412679 w 1723168"/>
                <a:gd name="connsiteY227" fmla="*/ 708377 h 2438725"/>
                <a:gd name="connsiteX228" fmla="*/ 1428279 w 1723168"/>
                <a:gd name="connsiteY228" fmla="*/ 702114 h 2438725"/>
                <a:gd name="connsiteX229" fmla="*/ 1442505 w 1723168"/>
                <a:gd name="connsiteY229" fmla="*/ 707512 h 2438725"/>
                <a:gd name="connsiteX230" fmla="*/ 1457620 w 1723168"/>
                <a:gd name="connsiteY230" fmla="*/ 710375 h 2438725"/>
                <a:gd name="connsiteX231" fmla="*/ 1454840 w 1723168"/>
                <a:gd name="connsiteY231" fmla="*/ 696393 h 2438725"/>
                <a:gd name="connsiteX232" fmla="*/ 1480806 w 1723168"/>
                <a:gd name="connsiteY232" fmla="*/ 688781 h 2438725"/>
                <a:gd name="connsiteX233" fmla="*/ 1497055 w 1723168"/>
                <a:gd name="connsiteY233" fmla="*/ 683221 h 2438725"/>
                <a:gd name="connsiteX234" fmla="*/ 1514843 w 1723168"/>
                <a:gd name="connsiteY234" fmla="*/ 686432 h 2438725"/>
                <a:gd name="connsiteX235" fmla="*/ 1529823 w 1723168"/>
                <a:gd name="connsiteY235" fmla="*/ 685624 h 2438725"/>
                <a:gd name="connsiteX236" fmla="*/ 1546533 w 1723168"/>
                <a:gd name="connsiteY236" fmla="*/ 690212 h 2438725"/>
                <a:gd name="connsiteX237" fmla="*/ 1563511 w 1723168"/>
                <a:gd name="connsiteY237" fmla="*/ 680900 h 2438725"/>
                <a:gd name="connsiteX238" fmla="*/ 1574031 w 1723168"/>
                <a:gd name="connsiteY238" fmla="*/ 675286 h 2438725"/>
                <a:gd name="connsiteX239" fmla="*/ 1577195 w 1723168"/>
                <a:gd name="connsiteY239" fmla="*/ 674799 h 2438725"/>
                <a:gd name="connsiteX240" fmla="*/ 1574385 w 1723168"/>
                <a:gd name="connsiteY240" fmla="*/ 675097 h 2438725"/>
                <a:gd name="connsiteX241" fmla="*/ 1577221 w 1723168"/>
                <a:gd name="connsiteY241" fmla="*/ 673583 h 2438725"/>
                <a:gd name="connsiteX242" fmla="*/ 1612068 w 1723168"/>
                <a:gd name="connsiteY242" fmla="*/ 663489 h 2438725"/>
                <a:gd name="connsiteX243" fmla="*/ 1628804 w 1723168"/>
                <a:gd name="connsiteY243" fmla="*/ 663758 h 2438725"/>
                <a:gd name="connsiteX244" fmla="*/ 1614984 w 1723168"/>
                <a:gd name="connsiteY244" fmla="*/ 666972 h 2438725"/>
                <a:gd name="connsiteX245" fmla="*/ 1635200 w 1723168"/>
                <a:gd name="connsiteY245" fmla="*/ 672855 h 2438725"/>
                <a:gd name="connsiteX246" fmla="*/ 1646618 w 1723168"/>
                <a:gd name="connsiteY246" fmla="*/ 681492 h 2438725"/>
                <a:gd name="connsiteX247" fmla="*/ 1631556 w 1723168"/>
                <a:gd name="connsiteY247" fmla="*/ 687027 h 2438725"/>
                <a:gd name="connsiteX248" fmla="*/ 1642866 w 1723168"/>
                <a:gd name="connsiteY248" fmla="*/ 697903 h 2438725"/>
                <a:gd name="connsiteX249" fmla="*/ 1662813 w 1723168"/>
                <a:gd name="connsiteY249" fmla="*/ 700901 h 2438725"/>
                <a:gd name="connsiteX250" fmla="*/ 1677551 w 1723168"/>
                <a:gd name="connsiteY250" fmla="*/ 694287 h 2438725"/>
                <a:gd name="connsiteX251" fmla="*/ 1668427 w 1723168"/>
                <a:gd name="connsiteY251" fmla="*/ 679713 h 2438725"/>
                <a:gd name="connsiteX252" fmla="*/ 1687620 w 1723168"/>
                <a:gd name="connsiteY252" fmla="*/ 680467 h 2438725"/>
                <a:gd name="connsiteX253" fmla="*/ 1700415 w 1723168"/>
                <a:gd name="connsiteY253" fmla="*/ 673153 h 2438725"/>
                <a:gd name="connsiteX254" fmla="*/ 1702707 w 1723168"/>
                <a:gd name="connsiteY254" fmla="*/ 658360 h 2438725"/>
                <a:gd name="connsiteX255" fmla="*/ 1687348 w 1723168"/>
                <a:gd name="connsiteY255" fmla="*/ 654988 h 2438725"/>
                <a:gd name="connsiteX256" fmla="*/ 1678387 w 1723168"/>
                <a:gd name="connsiteY256" fmla="*/ 644812 h 2438725"/>
                <a:gd name="connsiteX257" fmla="*/ 1664377 w 1723168"/>
                <a:gd name="connsiteY257" fmla="*/ 636767 h 2438725"/>
                <a:gd name="connsiteX258" fmla="*/ 1658063 w 1723168"/>
                <a:gd name="connsiteY258" fmla="*/ 623003 h 2438725"/>
                <a:gd name="connsiteX259" fmla="*/ 1668993 w 1723168"/>
                <a:gd name="connsiteY259" fmla="*/ 614527 h 2438725"/>
                <a:gd name="connsiteX260" fmla="*/ 1682491 w 1723168"/>
                <a:gd name="connsiteY260" fmla="*/ 613501 h 2438725"/>
                <a:gd name="connsiteX261" fmla="*/ 1697065 w 1723168"/>
                <a:gd name="connsiteY261" fmla="*/ 615201 h 2438725"/>
                <a:gd name="connsiteX262" fmla="*/ 1711398 w 1723168"/>
                <a:gd name="connsiteY262" fmla="*/ 617332 h 2438725"/>
                <a:gd name="connsiteX263" fmla="*/ 1723168 w 1723168"/>
                <a:gd name="connsiteY263" fmla="*/ 618417 h 2438725"/>
                <a:gd name="connsiteX264" fmla="*/ 1723168 w 1723168"/>
                <a:gd name="connsiteY264" fmla="*/ 1739631 h 2438725"/>
                <a:gd name="connsiteX265" fmla="*/ 1703543 w 1723168"/>
                <a:gd name="connsiteY265" fmla="*/ 1747297 h 2438725"/>
                <a:gd name="connsiteX266" fmla="*/ 1686027 w 1723168"/>
                <a:gd name="connsiteY266" fmla="*/ 1750619 h 2438725"/>
                <a:gd name="connsiteX267" fmla="*/ 1681221 w 1723168"/>
                <a:gd name="connsiteY267" fmla="*/ 1737745 h 2438725"/>
                <a:gd name="connsiteX268" fmla="*/ 1652963 w 1723168"/>
                <a:gd name="connsiteY268" fmla="*/ 1731966 h 2438725"/>
                <a:gd name="connsiteX269" fmla="*/ 1659115 w 1723168"/>
                <a:gd name="connsiteY269" fmla="*/ 1744248 h 2438725"/>
                <a:gd name="connsiteX270" fmla="*/ 1644648 w 1723168"/>
                <a:gd name="connsiteY270" fmla="*/ 1744004 h 2438725"/>
                <a:gd name="connsiteX271" fmla="*/ 1641191 w 1723168"/>
                <a:gd name="connsiteY271" fmla="*/ 1760741 h 2438725"/>
                <a:gd name="connsiteX272" fmla="*/ 1614335 w 1723168"/>
                <a:gd name="connsiteY272" fmla="*/ 1775477 h 2438725"/>
                <a:gd name="connsiteX273" fmla="*/ 1597035 w 1723168"/>
                <a:gd name="connsiteY273" fmla="*/ 1774264 h 2438725"/>
                <a:gd name="connsiteX274" fmla="*/ 1600704 w 1723168"/>
                <a:gd name="connsiteY274" fmla="*/ 1792349 h 2438725"/>
                <a:gd name="connsiteX275" fmla="*/ 1586479 w 1723168"/>
                <a:gd name="connsiteY275" fmla="*/ 1796560 h 2438725"/>
                <a:gd name="connsiteX276" fmla="*/ 1566126 w 1723168"/>
                <a:gd name="connsiteY276" fmla="*/ 1810055 h 2438725"/>
                <a:gd name="connsiteX277" fmla="*/ 1581783 w 1723168"/>
                <a:gd name="connsiteY277" fmla="*/ 1836670 h 2438725"/>
                <a:gd name="connsiteX278" fmla="*/ 1583106 w 1723168"/>
                <a:gd name="connsiteY278" fmla="*/ 1853052 h 2438725"/>
                <a:gd name="connsiteX279" fmla="*/ 1556330 w 1723168"/>
                <a:gd name="connsiteY279" fmla="*/ 1856509 h 2438725"/>
                <a:gd name="connsiteX280" fmla="*/ 1547721 w 1723168"/>
                <a:gd name="connsiteY280" fmla="*/ 1844361 h 2438725"/>
                <a:gd name="connsiteX281" fmla="*/ 1535385 w 1723168"/>
                <a:gd name="connsiteY281" fmla="*/ 1833890 h 2438725"/>
                <a:gd name="connsiteX282" fmla="*/ 1512658 w 1723168"/>
                <a:gd name="connsiteY282" fmla="*/ 1817505 h 2438725"/>
                <a:gd name="connsiteX283" fmla="*/ 1499053 w 1723168"/>
                <a:gd name="connsiteY283" fmla="*/ 1835293 h 2438725"/>
                <a:gd name="connsiteX284" fmla="*/ 1499781 w 1723168"/>
                <a:gd name="connsiteY284" fmla="*/ 1852134 h 2438725"/>
                <a:gd name="connsiteX285" fmla="*/ 1486312 w 1723168"/>
                <a:gd name="connsiteY285" fmla="*/ 1864928 h 2438725"/>
                <a:gd name="connsiteX286" fmla="*/ 1488149 w 1723168"/>
                <a:gd name="connsiteY286" fmla="*/ 1891813 h 2438725"/>
                <a:gd name="connsiteX287" fmla="*/ 1505341 w 1723168"/>
                <a:gd name="connsiteY287" fmla="*/ 1903420 h 2438725"/>
                <a:gd name="connsiteX288" fmla="*/ 1494275 w 1723168"/>
                <a:gd name="connsiteY288" fmla="*/ 1917700 h 2438725"/>
                <a:gd name="connsiteX289" fmla="*/ 1487338 w 1723168"/>
                <a:gd name="connsiteY289" fmla="*/ 1952275 h 2438725"/>
                <a:gd name="connsiteX290" fmla="*/ 1502292 w 1723168"/>
                <a:gd name="connsiteY290" fmla="*/ 1957566 h 2438725"/>
                <a:gd name="connsiteX291" fmla="*/ 1523832 w 1723168"/>
                <a:gd name="connsiteY291" fmla="*/ 1963208 h 2438725"/>
                <a:gd name="connsiteX292" fmla="*/ 1531605 w 1723168"/>
                <a:gd name="connsiteY292" fmla="*/ 1975623 h 2438725"/>
                <a:gd name="connsiteX293" fmla="*/ 1530902 w 1723168"/>
                <a:gd name="connsiteY293" fmla="*/ 1992331 h 2438725"/>
                <a:gd name="connsiteX294" fmla="*/ 1546613 w 1723168"/>
                <a:gd name="connsiteY294" fmla="*/ 1991900 h 2438725"/>
                <a:gd name="connsiteX295" fmla="*/ 1560702 w 1723168"/>
                <a:gd name="connsiteY295" fmla="*/ 1997244 h 2438725"/>
                <a:gd name="connsiteX296" fmla="*/ 1580865 w 1723168"/>
                <a:gd name="connsiteY296" fmla="*/ 1996921 h 2438725"/>
                <a:gd name="connsiteX297" fmla="*/ 1600084 w 1723168"/>
                <a:gd name="connsiteY297" fmla="*/ 2011011 h 2438725"/>
                <a:gd name="connsiteX298" fmla="*/ 1613255 w 1723168"/>
                <a:gd name="connsiteY298" fmla="*/ 2020323 h 2438725"/>
                <a:gd name="connsiteX299" fmla="*/ 1628912 w 1723168"/>
                <a:gd name="connsiteY299" fmla="*/ 2041375 h 2438725"/>
                <a:gd name="connsiteX300" fmla="*/ 1647077 w 1723168"/>
                <a:gd name="connsiteY300" fmla="*/ 2068206 h 2438725"/>
                <a:gd name="connsiteX301" fmla="*/ 1629210 w 1723168"/>
                <a:gd name="connsiteY301" fmla="*/ 2075387 h 2438725"/>
                <a:gd name="connsiteX302" fmla="*/ 1665539 w 1723168"/>
                <a:gd name="connsiteY302" fmla="*/ 2088856 h 2438725"/>
                <a:gd name="connsiteX303" fmla="*/ 1675202 w 1723168"/>
                <a:gd name="connsiteY303" fmla="*/ 2107615 h 2438725"/>
                <a:gd name="connsiteX304" fmla="*/ 1665998 w 1723168"/>
                <a:gd name="connsiteY304" fmla="*/ 2119274 h 2438725"/>
                <a:gd name="connsiteX305" fmla="*/ 1651098 w 1723168"/>
                <a:gd name="connsiteY305" fmla="*/ 2121433 h 2438725"/>
                <a:gd name="connsiteX306" fmla="*/ 1654932 w 1723168"/>
                <a:gd name="connsiteY306" fmla="*/ 2139952 h 2438725"/>
                <a:gd name="connsiteX307" fmla="*/ 1637090 w 1723168"/>
                <a:gd name="connsiteY307" fmla="*/ 2141570 h 2438725"/>
                <a:gd name="connsiteX308" fmla="*/ 1622298 w 1723168"/>
                <a:gd name="connsiteY308" fmla="*/ 2137061 h 2438725"/>
                <a:gd name="connsiteX309" fmla="*/ 1625860 w 1723168"/>
                <a:gd name="connsiteY309" fmla="*/ 2153310 h 2438725"/>
                <a:gd name="connsiteX310" fmla="*/ 1608829 w 1723168"/>
                <a:gd name="connsiteY310" fmla="*/ 2134012 h 2438725"/>
                <a:gd name="connsiteX311" fmla="*/ 1611150 w 1723168"/>
                <a:gd name="connsiteY311" fmla="*/ 2150071 h 2438725"/>
                <a:gd name="connsiteX312" fmla="*/ 1600084 w 1723168"/>
                <a:gd name="connsiteY312" fmla="*/ 2139034 h 2438725"/>
                <a:gd name="connsiteX313" fmla="*/ 1606318 w 1723168"/>
                <a:gd name="connsiteY313" fmla="*/ 2153500 h 2438725"/>
                <a:gd name="connsiteX314" fmla="*/ 1598007 w 1723168"/>
                <a:gd name="connsiteY314" fmla="*/ 2141814 h 2438725"/>
                <a:gd name="connsiteX315" fmla="*/ 1591418 w 1723168"/>
                <a:gd name="connsiteY315" fmla="*/ 2155957 h 2438725"/>
                <a:gd name="connsiteX316" fmla="*/ 1585507 w 1723168"/>
                <a:gd name="connsiteY316" fmla="*/ 2181087 h 2438725"/>
                <a:gd name="connsiteX317" fmla="*/ 1579814 w 1723168"/>
                <a:gd name="connsiteY317" fmla="*/ 2203678 h 2438725"/>
                <a:gd name="connsiteX318" fmla="*/ 1563536 w 1723168"/>
                <a:gd name="connsiteY318" fmla="*/ 2213937 h 2438725"/>
                <a:gd name="connsiteX319" fmla="*/ 1576169 w 1723168"/>
                <a:gd name="connsiteY319" fmla="*/ 2221735 h 2438725"/>
                <a:gd name="connsiteX320" fmla="*/ 1606318 w 1723168"/>
                <a:gd name="connsiteY320" fmla="*/ 2249376 h 2438725"/>
                <a:gd name="connsiteX321" fmla="*/ 1622165 w 1723168"/>
                <a:gd name="connsiteY321" fmla="*/ 2265572 h 2438725"/>
                <a:gd name="connsiteX322" fmla="*/ 1620977 w 1723168"/>
                <a:gd name="connsiteY322" fmla="*/ 2289135 h 2438725"/>
                <a:gd name="connsiteX323" fmla="*/ 1624296 w 1723168"/>
                <a:gd name="connsiteY323" fmla="*/ 2304250 h 2438725"/>
                <a:gd name="connsiteX324" fmla="*/ 1632151 w 1723168"/>
                <a:gd name="connsiteY324" fmla="*/ 2319125 h 2438725"/>
                <a:gd name="connsiteX325" fmla="*/ 1653691 w 1723168"/>
                <a:gd name="connsiteY325" fmla="*/ 2343416 h 2438725"/>
                <a:gd name="connsiteX326" fmla="*/ 1665324 w 1723168"/>
                <a:gd name="connsiteY326" fmla="*/ 2357642 h 2438725"/>
                <a:gd name="connsiteX327" fmla="*/ 1678821 w 1723168"/>
                <a:gd name="connsiteY327" fmla="*/ 2370839 h 2438725"/>
                <a:gd name="connsiteX328" fmla="*/ 1690077 w 1723168"/>
                <a:gd name="connsiteY328" fmla="*/ 2385498 h 2438725"/>
                <a:gd name="connsiteX329" fmla="*/ 1705433 w 1723168"/>
                <a:gd name="connsiteY329" fmla="*/ 2394538 h 2438725"/>
                <a:gd name="connsiteX330" fmla="*/ 1698794 w 1723168"/>
                <a:gd name="connsiteY330" fmla="*/ 2407279 h 2438725"/>
                <a:gd name="connsiteX331" fmla="*/ 1688725 w 1723168"/>
                <a:gd name="connsiteY331" fmla="*/ 2416619 h 2438725"/>
                <a:gd name="connsiteX332" fmla="*/ 1679223 w 1723168"/>
                <a:gd name="connsiteY332" fmla="*/ 2427200 h 2438725"/>
                <a:gd name="connsiteX333" fmla="*/ 1670101 w 1723168"/>
                <a:gd name="connsiteY333" fmla="*/ 2438725 h 2438725"/>
                <a:gd name="connsiteX334" fmla="*/ 1659951 w 1723168"/>
                <a:gd name="connsiteY334" fmla="*/ 2436566 h 2438725"/>
                <a:gd name="connsiteX335" fmla="*/ 1646051 w 1723168"/>
                <a:gd name="connsiteY335" fmla="*/ 2432814 h 2438725"/>
                <a:gd name="connsiteX336" fmla="*/ 1634149 w 1723168"/>
                <a:gd name="connsiteY336" fmla="*/ 2420802 h 2438725"/>
                <a:gd name="connsiteX337" fmla="*/ 1622542 w 1723168"/>
                <a:gd name="connsiteY337" fmla="*/ 2413057 h 2438725"/>
                <a:gd name="connsiteX338" fmla="*/ 1610855 w 1723168"/>
                <a:gd name="connsiteY338" fmla="*/ 2402583 h 2438725"/>
                <a:gd name="connsiteX339" fmla="*/ 1594011 w 1723168"/>
                <a:gd name="connsiteY339" fmla="*/ 2396995 h 2438725"/>
                <a:gd name="connsiteX340" fmla="*/ 1581647 w 1723168"/>
                <a:gd name="connsiteY340" fmla="*/ 2387711 h 2438725"/>
                <a:gd name="connsiteX341" fmla="*/ 1567665 w 1723168"/>
                <a:gd name="connsiteY341" fmla="*/ 2384336 h 2438725"/>
                <a:gd name="connsiteX342" fmla="*/ 1554035 w 1723168"/>
                <a:gd name="connsiteY342" fmla="*/ 2381556 h 2438725"/>
                <a:gd name="connsiteX343" fmla="*/ 1542348 w 1723168"/>
                <a:gd name="connsiteY343" fmla="*/ 2373809 h 2438725"/>
                <a:gd name="connsiteX344" fmla="*/ 1538327 w 1723168"/>
                <a:gd name="connsiteY344" fmla="*/ 2358126 h 2438725"/>
                <a:gd name="connsiteX345" fmla="*/ 1528556 w 1723168"/>
                <a:gd name="connsiteY345" fmla="*/ 2347681 h 2438725"/>
                <a:gd name="connsiteX346" fmla="*/ 1513897 w 1723168"/>
                <a:gd name="connsiteY346" fmla="*/ 2348112 h 2438725"/>
                <a:gd name="connsiteX347" fmla="*/ 1503939 w 1723168"/>
                <a:gd name="connsiteY347" fmla="*/ 2338505 h 2438725"/>
                <a:gd name="connsiteX348" fmla="*/ 1489200 w 1723168"/>
                <a:gd name="connsiteY348" fmla="*/ 2332971 h 2438725"/>
                <a:gd name="connsiteX349" fmla="*/ 1474356 w 1723168"/>
                <a:gd name="connsiteY349" fmla="*/ 2332619 h 2438725"/>
                <a:gd name="connsiteX350" fmla="*/ 1460859 w 1723168"/>
                <a:gd name="connsiteY350" fmla="*/ 2335238 h 2438725"/>
                <a:gd name="connsiteX351" fmla="*/ 1447659 w 1723168"/>
                <a:gd name="connsiteY351" fmla="*/ 2342742 h 2438725"/>
                <a:gd name="connsiteX352" fmla="*/ 1434029 w 1723168"/>
                <a:gd name="connsiteY352" fmla="*/ 2344819 h 2438725"/>
                <a:gd name="connsiteX353" fmla="*/ 1424204 w 1723168"/>
                <a:gd name="connsiteY353" fmla="*/ 2332458 h 2438725"/>
                <a:gd name="connsiteX354" fmla="*/ 1410655 w 1723168"/>
                <a:gd name="connsiteY354" fmla="*/ 2325090 h 2438725"/>
                <a:gd name="connsiteX355" fmla="*/ 1396509 w 1723168"/>
                <a:gd name="connsiteY355" fmla="*/ 2321905 h 2438725"/>
                <a:gd name="connsiteX356" fmla="*/ 1379288 w 1723168"/>
                <a:gd name="connsiteY356" fmla="*/ 2314129 h 2438725"/>
                <a:gd name="connsiteX357" fmla="*/ 1367196 w 1723168"/>
                <a:gd name="connsiteY357" fmla="*/ 2304063 h 2438725"/>
                <a:gd name="connsiteX358" fmla="*/ 1353081 w 1723168"/>
                <a:gd name="connsiteY358" fmla="*/ 2304576 h 2438725"/>
                <a:gd name="connsiteX359" fmla="*/ 1338263 w 1723168"/>
                <a:gd name="connsiteY359" fmla="*/ 2301255 h 2438725"/>
                <a:gd name="connsiteX360" fmla="*/ 1324737 w 1723168"/>
                <a:gd name="connsiteY360" fmla="*/ 2301686 h 2438725"/>
                <a:gd name="connsiteX361" fmla="*/ 1311081 w 1723168"/>
                <a:gd name="connsiteY361" fmla="*/ 2301850 h 2438725"/>
                <a:gd name="connsiteX362" fmla="*/ 1296073 w 1723168"/>
                <a:gd name="connsiteY362" fmla="*/ 2300121 h 2438725"/>
                <a:gd name="connsiteX363" fmla="*/ 1281202 w 1723168"/>
                <a:gd name="connsiteY363" fmla="*/ 2292671 h 2438725"/>
                <a:gd name="connsiteX364" fmla="*/ 1267245 w 1723168"/>
                <a:gd name="connsiteY364" fmla="*/ 2290135 h 2438725"/>
                <a:gd name="connsiteX365" fmla="*/ 1254533 w 1723168"/>
                <a:gd name="connsiteY365" fmla="*/ 2283090 h 2438725"/>
                <a:gd name="connsiteX366" fmla="*/ 1240874 w 1723168"/>
                <a:gd name="connsiteY366" fmla="*/ 2278122 h 2438725"/>
                <a:gd name="connsiteX367" fmla="*/ 1227082 w 1723168"/>
                <a:gd name="connsiteY367" fmla="*/ 2278851 h 2438725"/>
                <a:gd name="connsiteX368" fmla="*/ 1213613 w 1723168"/>
                <a:gd name="connsiteY368" fmla="*/ 2277204 h 2438725"/>
                <a:gd name="connsiteX369" fmla="*/ 1203383 w 1723168"/>
                <a:gd name="connsiteY369" fmla="*/ 2289109 h 2438725"/>
                <a:gd name="connsiteX370" fmla="*/ 1185649 w 1723168"/>
                <a:gd name="connsiteY370" fmla="*/ 2273022 h 2438725"/>
                <a:gd name="connsiteX371" fmla="*/ 1167674 w 1723168"/>
                <a:gd name="connsiteY371" fmla="*/ 2258498 h 2438725"/>
                <a:gd name="connsiteX372" fmla="*/ 1151666 w 1723168"/>
                <a:gd name="connsiteY372" fmla="*/ 2247081 h 2438725"/>
                <a:gd name="connsiteX373" fmla="*/ 1133609 w 1723168"/>
                <a:gd name="connsiteY373" fmla="*/ 2234989 h 2438725"/>
                <a:gd name="connsiteX374" fmla="*/ 1100354 w 1723168"/>
                <a:gd name="connsiteY374" fmla="*/ 2221305 h 2438725"/>
                <a:gd name="connsiteX375" fmla="*/ 1069961 w 1723168"/>
                <a:gd name="connsiteY375" fmla="*/ 2202814 h 2438725"/>
                <a:gd name="connsiteX376" fmla="*/ 1055600 w 1723168"/>
                <a:gd name="connsiteY376" fmla="*/ 2202922 h 2438725"/>
                <a:gd name="connsiteX377" fmla="*/ 1042428 w 1723168"/>
                <a:gd name="connsiteY377" fmla="*/ 2192476 h 2438725"/>
                <a:gd name="connsiteX378" fmla="*/ 1033522 w 1723168"/>
                <a:gd name="connsiteY378" fmla="*/ 2181087 h 2438725"/>
                <a:gd name="connsiteX379" fmla="*/ 997867 w 1723168"/>
                <a:gd name="connsiteY379" fmla="*/ 2167077 h 2438725"/>
                <a:gd name="connsiteX380" fmla="*/ 1017732 w 1723168"/>
                <a:gd name="connsiteY380" fmla="*/ 2159440 h 2438725"/>
                <a:gd name="connsiteX381" fmla="*/ 1004399 w 1723168"/>
                <a:gd name="connsiteY381" fmla="*/ 2151610 h 2438725"/>
                <a:gd name="connsiteX382" fmla="*/ 1021132 w 1723168"/>
                <a:gd name="connsiteY382" fmla="*/ 2156714 h 2438725"/>
                <a:gd name="connsiteX383" fmla="*/ 1047855 w 1723168"/>
                <a:gd name="connsiteY383" fmla="*/ 2153769 h 2438725"/>
                <a:gd name="connsiteX384" fmla="*/ 1046696 w 1723168"/>
                <a:gd name="connsiteY384" fmla="*/ 2139275 h 2438725"/>
                <a:gd name="connsiteX385" fmla="*/ 1059029 w 1723168"/>
                <a:gd name="connsiteY385" fmla="*/ 2124672 h 2438725"/>
                <a:gd name="connsiteX386" fmla="*/ 1071852 w 1723168"/>
                <a:gd name="connsiteY386" fmla="*/ 2114093 h 2438725"/>
                <a:gd name="connsiteX387" fmla="*/ 1075550 w 1723168"/>
                <a:gd name="connsiteY387" fmla="*/ 2097088 h 2438725"/>
                <a:gd name="connsiteX388" fmla="*/ 1051958 w 1723168"/>
                <a:gd name="connsiteY388" fmla="*/ 2085860 h 2438725"/>
                <a:gd name="connsiteX389" fmla="*/ 1040243 w 1723168"/>
                <a:gd name="connsiteY389" fmla="*/ 2068908 h 2438725"/>
                <a:gd name="connsiteX390" fmla="*/ 1058085 w 1723168"/>
                <a:gd name="connsiteY390" fmla="*/ 2071365 h 2438725"/>
                <a:gd name="connsiteX391" fmla="*/ 1072877 w 1723168"/>
                <a:gd name="connsiteY391" fmla="*/ 2070204 h 2438725"/>
                <a:gd name="connsiteX392" fmla="*/ 1087046 w 1723168"/>
                <a:gd name="connsiteY392" fmla="*/ 2069906 h 2438725"/>
                <a:gd name="connsiteX393" fmla="*/ 1079004 w 1723168"/>
                <a:gd name="connsiteY393" fmla="*/ 2055737 h 2438725"/>
                <a:gd name="connsiteX394" fmla="*/ 1105727 w 1723168"/>
                <a:gd name="connsiteY394" fmla="*/ 2047556 h 2438725"/>
                <a:gd name="connsiteX395" fmla="*/ 1120516 w 1723168"/>
                <a:gd name="connsiteY395" fmla="*/ 2043832 h 2438725"/>
                <a:gd name="connsiteX396" fmla="*/ 1113851 w 1723168"/>
                <a:gd name="connsiteY396" fmla="*/ 2030607 h 2438725"/>
                <a:gd name="connsiteX397" fmla="*/ 1098844 w 1723168"/>
                <a:gd name="connsiteY397" fmla="*/ 2034520 h 2438725"/>
                <a:gd name="connsiteX398" fmla="*/ 1080733 w 1723168"/>
                <a:gd name="connsiteY398" fmla="*/ 2030768 h 2438725"/>
                <a:gd name="connsiteX399" fmla="*/ 1061296 w 1723168"/>
                <a:gd name="connsiteY399" fmla="*/ 2038488 h 2438725"/>
                <a:gd name="connsiteX400" fmla="*/ 1061539 w 1723168"/>
                <a:gd name="connsiteY400" fmla="*/ 2021672 h 2438725"/>
                <a:gd name="connsiteX401" fmla="*/ 1066507 w 1723168"/>
                <a:gd name="connsiteY401" fmla="*/ 2004828 h 2438725"/>
                <a:gd name="connsiteX402" fmla="*/ 1082997 w 1723168"/>
                <a:gd name="connsiteY402" fmla="*/ 2002102 h 2438725"/>
                <a:gd name="connsiteX403" fmla="*/ 1090314 w 1723168"/>
                <a:gd name="connsiteY403" fmla="*/ 1989823 h 2438725"/>
                <a:gd name="connsiteX404" fmla="*/ 1105806 w 1723168"/>
                <a:gd name="connsiteY404" fmla="*/ 1989956 h 2438725"/>
                <a:gd name="connsiteX405" fmla="*/ 1121409 w 1723168"/>
                <a:gd name="connsiteY405" fmla="*/ 1992736 h 2438725"/>
                <a:gd name="connsiteX406" fmla="*/ 1135578 w 1723168"/>
                <a:gd name="connsiteY406" fmla="*/ 1989769 h 2438725"/>
                <a:gd name="connsiteX407" fmla="*/ 1136661 w 1723168"/>
                <a:gd name="connsiteY407" fmla="*/ 1975812 h 2438725"/>
                <a:gd name="connsiteX408" fmla="*/ 1134473 w 1723168"/>
                <a:gd name="connsiteY408" fmla="*/ 1960507 h 2438725"/>
                <a:gd name="connsiteX409" fmla="*/ 1130639 w 1723168"/>
                <a:gd name="connsiteY409" fmla="*/ 1947202 h 2438725"/>
                <a:gd name="connsiteX410" fmla="*/ 1119573 w 1723168"/>
                <a:gd name="connsiteY410" fmla="*/ 1938673 h 2438725"/>
                <a:gd name="connsiteX411" fmla="*/ 1122084 w 1723168"/>
                <a:gd name="connsiteY411" fmla="*/ 1925365 h 2438725"/>
                <a:gd name="connsiteX412" fmla="*/ 1137038 w 1723168"/>
                <a:gd name="connsiteY412" fmla="*/ 1923123 h 2438725"/>
                <a:gd name="connsiteX413" fmla="*/ 1123540 w 1723168"/>
                <a:gd name="connsiteY413" fmla="*/ 1921936 h 2438725"/>
                <a:gd name="connsiteX414" fmla="*/ 1113851 w 1723168"/>
                <a:gd name="connsiteY414" fmla="*/ 1911085 h 2438725"/>
                <a:gd name="connsiteX415" fmla="*/ 1127751 w 1723168"/>
                <a:gd name="connsiteY415" fmla="*/ 1906174 h 2438725"/>
                <a:gd name="connsiteX416" fmla="*/ 1131719 w 1723168"/>
                <a:gd name="connsiteY416" fmla="*/ 1888735 h 2438725"/>
                <a:gd name="connsiteX417" fmla="*/ 1129613 w 1723168"/>
                <a:gd name="connsiteY417" fmla="*/ 1873325 h 2438725"/>
                <a:gd name="connsiteX418" fmla="*/ 1114551 w 1723168"/>
                <a:gd name="connsiteY418" fmla="*/ 1876859 h 2438725"/>
                <a:gd name="connsiteX419" fmla="*/ 1100056 w 1723168"/>
                <a:gd name="connsiteY419" fmla="*/ 1865549 h 2438725"/>
                <a:gd name="connsiteX420" fmla="*/ 1082487 w 1723168"/>
                <a:gd name="connsiteY420" fmla="*/ 1864121 h 2438725"/>
                <a:gd name="connsiteX421" fmla="*/ 1067289 w 1723168"/>
                <a:gd name="connsiteY421" fmla="*/ 1859802 h 2438725"/>
                <a:gd name="connsiteX422" fmla="*/ 1053899 w 1723168"/>
                <a:gd name="connsiteY422" fmla="*/ 1855645 h 2438725"/>
                <a:gd name="connsiteX423" fmla="*/ 1039433 w 1723168"/>
                <a:gd name="connsiteY423" fmla="*/ 1850544 h 2438725"/>
                <a:gd name="connsiteX424" fmla="*/ 1027018 w 1723168"/>
                <a:gd name="connsiteY424" fmla="*/ 1842230 h 2438725"/>
                <a:gd name="connsiteX425" fmla="*/ 1018596 w 1723168"/>
                <a:gd name="connsiteY425" fmla="*/ 1852973 h 2438725"/>
                <a:gd name="connsiteX426" fmla="*/ 1006343 w 1723168"/>
                <a:gd name="connsiteY426" fmla="*/ 1845548 h 2438725"/>
                <a:gd name="connsiteX427" fmla="*/ 993304 w 1723168"/>
                <a:gd name="connsiteY427" fmla="*/ 1839450 h 2438725"/>
                <a:gd name="connsiteX428" fmla="*/ 984075 w 1723168"/>
                <a:gd name="connsiteY428" fmla="*/ 1827276 h 2438725"/>
                <a:gd name="connsiteX429" fmla="*/ 972277 w 1723168"/>
                <a:gd name="connsiteY429" fmla="*/ 1819636 h 2438725"/>
                <a:gd name="connsiteX430" fmla="*/ 958055 w 1723168"/>
                <a:gd name="connsiteY430" fmla="*/ 1824847 h 2438725"/>
                <a:gd name="connsiteX431" fmla="*/ 944177 w 1723168"/>
                <a:gd name="connsiteY431" fmla="*/ 1827358 h 2438725"/>
                <a:gd name="connsiteX432" fmla="*/ 928200 w 1723168"/>
                <a:gd name="connsiteY432" fmla="*/ 1829084 h 2438725"/>
                <a:gd name="connsiteX433" fmla="*/ 914757 w 1723168"/>
                <a:gd name="connsiteY433" fmla="*/ 1825873 h 2438725"/>
                <a:gd name="connsiteX434" fmla="*/ 900129 w 1723168"/>
                <a:gd name="connsiteY434" fmla="*/ 1818395 h 2438725"/>
                <a:gd name="connsiteX435" fmla="*/ 885580 w 1723168"/>
                <a:gd name="connsiteY435" fmla="*/ 1824657 h 2438725"/>
                <a:gd name="connsiteX436" fmla="*/ 869762 w 1723168"/>
                <a:gd name="connsiteY436" fmla="*/ 1815858 h 2438725"/>
                <a:gd name="connsiteX437" fmla="*/ 865579 w 1723168"/>
                <a:gd name="connsiteY437" fmla="*/ 1799799 h 2438725"/>
                <a:gd name="connsiteX438" fmla="*/ 859101 w 1723168"/>
                <a:gd name="connsiteY438" fmla="*/ 1787435 h 2438725"/>
                <a:gd name="connsiteX439" fmla="*/ 847063 w 1723168"/>
                <a:gd name="connsiteY439" fmla="*/ 1779149 h 2438725"/>
                <a:gd name="connsiteX440" fmla="*/ 836510 w 1723168"/>
                <a:gd name="connsiteY440" fmla="*/ 1769109 h 2438725"/>
                <a:gd name="connsiteX441" fmla="*/ 822794 w 1723168"/>
                <a:gd name="connsiteY441" fmla="*/ 1771050 h 2438725"/>
                <a:gd name="connsiteX442" fmla="*/ 809651 w 1723168"/>
                <a:gd name="connsiteY442" fmla="*/ 1765949 h 2438725"/>
                <a:gd name="connsiteX443" fmla="*/ 794564 w 1723168"/>
                <a:gd name="connsiteY443" fmla="*/ 1762954 h 2438725"/>
                <a:gd name="connsiteX444" fmla="*/ 792835 w 1723168"/>
                <a:gd name="connsiteY444" fmla="*/ 1747677 h 2438725"/>
                <a:gd name="connsiteX445" fmla="*/ 783523 w 1723168"/>
                <a:gd name="connsiteY445" fmla="*/ 1737634 h 2438725"/>
                <a:gd name="connsiteX446" fmla="*/ 797531 w 1723168"/>
                <a:gd name="connsiteY446" fmla="*/ 1733910 h 2438725"/>
                <a:gd name="connsiteX447" fmla="*/ 786357 w 1723168"/>
                <a:gd name="connsiteY447" fmla="*/ 1725083 h 2438725"/>
                <a:gd name="connsiteX448" fmla="*/ 775668 w 1723168"/>
                <a:gd name="connsiteY448" fmla="*/ 1714422 h 2438725"/>
                <a:gd name="connsiteX449" fmla="*/ 767841 w 1723168"/>
                <a:gd name="connsiteY449" fmla="*/ 1702302 h 2438725"/>
                <a:gd name="connsiteX450" fmla="*/ 757450 w 1723168"/>
                <a:gd name="connsiteY450" fmla="*/ 1693532 h 2438725"/>
                <a:gd name="connsiteX451" fmla="*/ 743791 w 1723168"/>
                <a:gd name="connsiteY451" fmla="*/ 1697391 h 2438725"/>
                <a:gd name="connsiteX452" fmla="*/ 729916 w 1723168"/>
                <a:gd name="connsiteY452" fmla="*/ 1694260 h 2438725"/>
                <a:gd name="connsiteX453" fmla="*/ 712939 w 1723168"/>
                <a:gd name="connsiteY453" fmla="*/ 1699279 h 2438725"/>
                <a:gd name="connsiteX454" fmla="*/ 698606 w 1723168"/>
                <a:gd name="connsiteY454" fmla="*/ 1699738 h 2438725"/>
                <a:gd name="connsiteX455" fmla="*/ 684003 w 1723168"/>
                <a:gd name="connsiteY455" fmla="*/ 1701035 h 2438725"/>
                <a:gd name="connsiteX456" fmla="*/ 675366 w 1723168"/>
                <a:gd name="connsiteY456" fmla="*/ 1712507 h 2438725"/>
                <a:gd name="connsiteX457" fmla="*/ 659766 w 1723168"/>
                <a:gd name="connsiteY457" fmla="*/ 1710401 h 2438725"/>
                <a:gd name="connsiteX458" fmla="*/ 648399 w 1723168"/>
                <a:gd name="connsiteY458" fmla="*/ 1703113 h 2438725"/>
                <a:gd name="connsiteX459" fmla="*/ 639736 w 1723168"/>
                <a:gd name="connsiteY459" fmla="*/ 1690049 h 2438725"/>
                <a:gd name="connsiteX460" fmla="*/ 635661 w 1723168"/>
                <a:gd name="connsiteY460" fmla="*/ 1675690 h 2438725"/>
                <a:gd name="connsiteX461" fmla="*/ 631235 w 1723168"/>
                <a:gd name="connsiteY461" fmla="*/ 1661195 h 2438725"/>
                <a:gd name="connsiteX462" fmla="*/ 620087 w 1723168"/>
                <a:gd name="connsiteY462" fmla="*/ 1652827 h 2438725"/>
                <a:gd name="connsiteX463" fmla="*/ 619628 w 1723168"/>
                <a:gd name="connsiteY463" fmla="*/ 1637981 h 2438725"/>
                <a:gd name="connsiteX464" fmla="*/ 639980 w 1723168"/>
                <a:gd name="connsiteY464" fmla="*/ 1640061 h 2438725"/>
                <a:gd name="connsiteX465" fmla="*/ 653152 w 1723168"/>
                <a:gd name="connsiteY465" fmla="*/ 1645890 h 2438725"/>
                <a:gd name="connsiteX466" fmla="*/ 667403 w 1723168"/>
                <a:gd name="connsiteY466" fmla="*/ 1643461 h 2438725"/>
                <a:gd name="connsiteX467" fmla="*/ 676499 w 1723168"/>
                <a:gd name="connsiteY467" fmla="*/ 1631772 h 2438725"/>
                <a:gd name="connsiteX468" fmla="*/ 686650 w 1723168"/>
                <a:gd name="connsiteY468" fmla="*/ 1621867 h 2438725"/>
                <a:gd name="connsiteX469" fmla="*/ 671019 w 1723168"/>
                <a:gd name="connsiteY469" fmla="*/ 1615956 h 2438725"/>
                <a:gd name="connsiteX470" fmla="*/ 660709 w 1723168"/>
                <a:gd name="connsiteY470" fmla="*/ 1602190 h 2438725"/>
                <a:gd name="connsiteX471" fmla="*/ 647322 w 1723168"/>
                <a:gd name="connsiteY471" fmla="*/ 1599356 h 2438725"/>
                <a:gd name="connsiteX472" fmla="*/ 633233 w 1723168"/>
                <a:gd name="connsiteY472" fmla="*/ 1594147 h 2438725"/>
                <a:gd name="connsiteX473" fmla="*/ 628480 w 1723168"/>
                <a:gd name="connsiteY473" fmla="*/ 1581514 h 2438725"/>
                <a:gd name="connsiteX474" fmla="*/ 615606 w 1723168"/>
                <a:gd name="connsiteY474" fmla="*/ 1576546 h 2438725"/>
                <a:gd name="connsiteX475" fmla="*/ 601976 w 1723168"/>
                <a:gd name="connsiteY475" fmla="*/ 1570258 h 2438725"/>
                <a:gd name="connsiteX476" fmla="*/ 595631 w 1723168"/>
                <a:gd name="connsiteY476" fmla="*/ 1558113 h 2438725"/>
                <a:gd name="connsiteX477" fmla="*/ 591771 w 1723168"/>
                <a:gd name="connsiteY477" fmla="*/ 1544831 h 2438725"/>
                <a:gd name="connsiteX478" fmla="*/ 578923 w 1723168"/>
                <a:gd name="connsiteY478" fmla="*/ 1539920 h 2438725"/>
                <a:gd name="connsiteX479" fmla="*/ 566347 w 1723168"/>
                <a:gd name="connsiteY479" fmla="*/ 1533901 h 2438725"/>
                <a:gd name="connsiteX480" fmla="*/ 574874 w 1723168"/>
                <a:gd name="connsiteY480" fmla="*/ 1522509 h 2438725"/>
                <a:gd name="connsiteX481" fmla="*/ 571745 w 1723168"/>
                <a:gd name="connsiteY481" fmla="*/ 1508853 h 2438725"/>
                <a:gd name="connsiteX482" fmla="*/ 567613 w 1723168"/>
                <a:gd name="connsiteY482" fmla="*/ 1495732 h 2438725"/>
                <a:gd name="connsiteX483" fmla="*/ 555547 w 1723168"/>
                <a:gd name="connsiteY483" fmla="*/ 1483181 h 2438725"/>
                <a:gd name="connsiteX484" fmla="*/ 545589 w 1723168"/>
                <a:gd name="connsiteY484" fmla="*/ 1473654 h 2438725"/>
                <a:gd name="connsiteX485" fmla="*/ 531417 w 1723168"/>
                <a:gd name="connsiteY485" fmla="*/ 1468066 h 2438725"/>
                <a:gd name="connsiteX486" fmla="*/ 516409 w 1723168"/>
                <a:gd name="connsiteY486" fmla="*/ 1466742 h 2438725"/>
                <a:gd name="connsiteX487" fmla="*/ 500378 w 1723168"/>
                <a:gd name="connsiteY487" fmla="*/ 1470846 h 2438725"/>
                <a:gd name="connsiteX488" fmla="*/ 482832 w 1723168"/>
                <a:gd name="connsiteY488" fmla="*/ 1472951 h 2438725"/>
                <a:gd name="connsiteX489" fmla="*/ 481726 w 1723168"/>
                <a:gd name="connsiteY489" fmla="*/ 1459267 h 2438725"/>
                <a:gd name="connsiteX490" fmla="*/ 467096 w 1723168"/>
                <a:gd name="connsiteY490" fmla="*/ 1456541 h 2438725"/>
                <a:gd name="connsiteX491" fmla="*/ 454167 w 1723168"/>
                <a:gd name="connsiteY491" fmla="*/ 1460508 h 2438725"/>
                <a:gd name="connsiteX492" fmla="*/ 440778 w 1723168"/>
                <a:gd name="connsiteY492" fmla="*/ 1451278 h 2438725"/>
                <a:gd name="connsiteX493" fmla="*/ 426122 w 1723168"/>
                <a:gd name="connsiteY493" fmla="*/ 1453814 h 2438725"/>
                <a:gd name="connsiteX494" fmla="*/ 417215 w 1723168"/>
                <a:gd name="connsiteY494" fmla="*/ 1442802 h 2438725"/>
                <a:gd name="connsiteX495" fmla="*/ 414948 w 1723168"/>
                <a:gd name="connsiteY495" fmla="*/ 1429441 h 2438725"/>
                <a:gd name="connsiteX496" fmla="*/ 403287 w 1723168"/>
                <a:gd name="connsiteY496" fmla="*/ 1417105 h 2438725"/>
                <a:gd name="connsiteX497" fmla="*/ 398591 w 1723168"/>
                <a:gd name="connsiteY497" fmla="*/ 1404393 h 2438725"/>
                <a:gd name="connsiteX498" fmla="*/ 382988 w 1723168"/>
                <a:gd name="connsiteY498" fmla="*/ 1400666 h 2438725"/>
                <a:gd name="connsiteX499" fmla="*/ 384445 w 1723168"/>
                <a:gd name="connsiteY499" fmla="*/ 1387197 h 2438725"/>
                <a:gd name="connsiteX500" fmla="*/ 385312 w 1723168"/>
                <a:gd name="connsiteY500" fmla="*/ 1373487 h 2438725"/>
                <a:gd name="connsiteX501" fmla="*/ 373135 w 1723168"/>
                <a:gd name="connsiteY501" fmla="*/ 1367602 h 2438725"/>
                <a:gd name="connsiteX502" fmla="*/ 359289 w 1723168"/>
                <a:gd name="connsiteY502" fmla="*/ 1361070 h 2438725"/>
                <a:gd name="connsiteX503" fmla="*/ 365580 w 1723168"/>
                <a:gd name="connsiteY503" fmla="*/ 1348950 h 2438725"/>
                <a:gd name="connsiteX504" fmla="*/ 370868 w 1723168"/>
                <a:gd name="connsiteY504" fmla="*/ 1335024 h 2438725"/>
                <a:gd name="connsiteX505" fmla="*/ 364418 w 1723168"/>
                <a:gd name="connsiteY505" fmla="*/ 1322983 h 2438725"/>
                <a:gd name="connsiteX506" fmla="*/ 358938 w 1723168"/>
                <a:gd name="connsiteY506" fmla="*/ 1307168 h 2438725"/>
                <a:gd name="connsiteX507" fmla="*/ 344094 w 1723168"/>
                <a:gd name="connsiteY507" fmla="*/ 1280391 h 2438725"/>
                <a:gd name="connsiteX508" fmla="*/ 364580 w 1723168"/>
                <a:gd name="connsiteY508" fmla="*/ 1256477 h 2438725"/>
                <a:gd name="connsiteX509" fmla="*/ 375943 w 1723168"/>
                <a:gd name="connsiteY509" fmla="*/ 1248378 h 2438725"/>
                <a:gd name="connsiteX510" fmla="*/ 369465 w 1723168"/>
                <a:gd name="connsiteY510" fmla="*/ 1236476 h 2438725"/>
                <a:gd name="connsiteX511" fmla="*/ 375351 w 1723168"/>
                <a:gd name="connsiteY511" fmla="*/ 1223140 h 2438725"/>
                <a:gd name="connsiteX512" fmla="*/ 389387 w 1723168"/>
                <a:gd name="connsiteY512" fmla="*/ 1212992 h 2438725"/>
                <a:gd name="connsiteX513" fmla="*/ 406174 w 1723168"/>
                <a:gd name="connsiteY513" fmla="*/ 1215421 h 2438725"/>
                <a:gd name="connsiteX514" fmla="*/ 421670 w 1723168"/>
                <a:gd name="connsiteY514" fmla="*/ 1204111 h 2438725"/>
                <a:gd name="connsiteX515" fmla="*/ 469175 w 1723168"/>
                <a:gd name="connsiteY515" fmla="*/ 1204868 h 2438725"/>
                <a:gd name="connsiteX516" fmla="*/ 452547 w 1723168"/>
                <a:gd name="connsiteY516" fmla="*/ 1194261 h 2438725"/>
                <a:gd name="connsiteX517" fmla="*/ 403961 w 1723168"/>
                <a:gd name="connsiteY517" fmla="*/ 1187377 h 2438725"/>
                <a:gd name="connsiteX518" fmla="*/ 384229 w 1723168"/>
                <a:gd name="connsiteY518" fmla="*/ 1180143 h 2438725"/>
                <a:gd name="connsiteX519" fmla="*/ 374674 w 1723168"/>
                <a:gd name="connsiteY519" fmla="*/ 1169669 h 2438725"/>
                <a:gd name="connsiteX520" fmla="*/ 389684 w 1723168"/>
                <a:gd name="connsiteY520" fmla="*/ 1176283 h 2438725"/>
                <a:gd name="connsiteX521" fmla="*/ 382744 w 1723168"/>
                <a:gd name="connsiteY521" fmla="*/ 1161652 h 2438725"/>
                <a:gd name="connsiteX522" fmla="*/ 364608 w 1723168"/>
                <a:gd name="connsiteY522" fmla="*/ 1171505 h 2438725"/>
                <a:gd name="connsiteX523" fmla="*/ 346523 w 1723168"/>
                <a:gd name="connsiteY523" fmla="*/ 1166215 h 2438725"/>
                <a:gd name="connsiteX524" fmla="*/ 362341 w 1723168"/>
                <a:gd name="connsiteY524" fmla="*/ 1153610 h 2438725"/>
                <a:gd name="connsiteX525" fmla="*/ 380800 w 1723168"/>
                <a:gd name="connsiteY525" fmla="*/ 1143244 h 2438725"/>
                <a:gd name="connsiteX526" fmla="*/ 391626 w 1723168"/>
                <a:gd name="connsiteY526" fmla="*/ 1132637 h 2438725"/>
                <a:gd name="connsiteX527" fmla="*/ 403882 w 1723168"/>
                <a:gd name="connsiteY527" fmla="*/ 1125323 h 2438725"/>
                <a:gd name="connsiteX528" fmla="*/ 412922 w 1723168"/>
                <a:gd name="connsiteY528" fmla="*/ 1111746 h 2438725"/>
                <a:gd name="connsiteX529" fmla="*/ 426122 w 1723168"/>
                <a:gd name="connsiteY529" fmla="*/ 1101731 h 2438725"/>
                <a:gd name="connsiteX530" fmla="*/ 439429 w 1723168"/>
                <a:gd name="connsiteY530" fmla="*/ 1089288 h 2438725"/>
                <a:gd name="connsiteX531" fmla="*/ 449903 w 1723168"/>
                <a:gd name="connsiteY531" fmla="*/ 1079166 h 2438725"/>
                <a:gd name="connsiteX532" fmla="*/ 458379 w 1723168"/>
                <a:gd name="connsiteY532" fmla="*/ 1067748 h 2438725"/>
                <a:gd name="connsiteX533" fmla="*/ 470227 w 1723168"/>
                <a:gd name="connsiteY533" fmla="*/ 1060108 h 2438725"/>
                <a:gd name="connsiteX534" fmla="*/ 481078 w 1723168"/>
                <a:gd name="connsiteY534" fmla="*/ 1049989 h 2438725"/>
                <a:gd name="connsiteX535" fmla="*/ 487178 w 1723168"/>
                <a:gd name="connsiteY535" fmla="*/ 1032417 h 2438725"/>
                <a:gd name="connsiteX536" fmla="*/ 484316 w 1723168"/>
                <a:gd name="connsiteY536" fmla="*/ 1018840 h 2438725"/>
                <a:gd name="connsiteX537" fmla="*/ 472548 w 1723168"/>
                <a:gd name="connsiteY537" fmla="*/ 1008258 h 2438725"/>
                <a:gd name="connsiteX538" fmla="*/ 459620 w 1723168"/>
                <a:gd name="connsiteY538" fmla="*/ 1000593 h 2438725"/>
                <a:gd name="connsiteX539" fmla="*/ 447095 w 1723168"/>
                <a:gd name="connsiteY539" fmla="*/ 994330 h 2438725"/>
                <a:gd name="connsiteX540" fmla="*/ 431846 w 1723168"/>
                <a:gd name="connsiteY540" fmla="*/ 990578 h 2438725"/>
                <a:gd name="connsiteX541" fmla="*/ 419292 w 1723168"/>
                <a:gd name="connsiteY541" fmla="*/ 983210 h 2438725"/>
                <a:gd name="connsiteX542" fmla="*/ 416163 w 1723168"/>
                <a:gd name="connsiteY542" fmla="*/ 968769 h 2438725"/>
                <a:gd name="connsiteX543" fmla="*/ 422075 w 1723168"/>
                <a:gd name="connsiteY543" fmla="*/ 944234 h 2438725"/>
                <a:gd name="connsiteX544" fmla="*/ 406174 w 1723168"/>
                <a:gd name="connsiteY544" fmla="*/ 936325 h 2438725"/>
                <a:gd name="connsiteX545" fmla="*/ 393110 w 1723168"/>
                <a:gd name="connsiteY545" fmla="*/ 925095 h 2438725"/>
                <a:gd name="connsiteX546" fmla="*/ 392031 w 1723168"/>
                <a:gd name="connsiteY546" fmla="*/ 909197 h 2438725"/>
                <a:gd name="connsiteX547" fmla="*/ 377941 w 1723168"/>
                <a:gd name="connsiteY547" fmla="*/ 909387 h 2438725"/>
                <a:gd name="connsiteX548" fmla="*/ 368952 w 1723168"/>
                <a:gd name="connsiteY548" fmla="*/ 895728 h 2438725"/>
                <a:gd name="connsiteX549" fmla="*/ 377295 w 1723168"/>
                <a:gd name="connsiteY549" fmla="*/ 883880 h 2438725"/>
                <a:gd name="connsiteX550" fmla="*/ 368385 w 1723168"/>
                <a:gd name="connsiteY550" fmla="*/ 873029 h 2438725"/>
                <a:gd name="connsiteX551" fmla="*/ 364608 w 1723168"/>
                <a:gd name="connsiteY551" fmla="*/ 859127 h 2438725"/>
                <a:gd name="connsiteX552" fmla="*/ 383368 w 1723168"/>
                <a:gd name="connsiteY552" fmla="*/ 857293 h 2438725"/>
                <a:gd name="connsiteX553" fmla="*/ 376700 w 1723168"/>
                <a:gd name="connsiteY553" fmla="*/ 844011 h 2438725"/>
                <a:gd name="connsiteX554" fmla="*/ 366524 w 1723168"/>
                <a:gd name="connsiteY554" fmla="*/ 830409 h 2438725"/>
                <a:gd name="connsiteX555" fmla="*/ 349547 w 1723168"/>
                <a:gd name="connsiteY555" fmla="*/ 816399 h 2438725"/>
                <a:gd name="connsiteX556" fmla="*/ 332810 w 1723168"/>
                <a:gd name="connsiteY556" fmla="*/ 800286 h 2438725"/>
                <a:gd name="connsiteX557" fmla="*/ 321393 w 1723168"/>
                <a:gd name="connsiteY557" fmla="*/ 792133 h 2438725"/>
                <a:gd name="connsiteX558" fmla="*/ 314753 w 1723168"/>
                <a:gd name="connsiteY558" fmla="*/ 779474 h 2438725"/>
                <a:gd name="connsiteX559" fmla="*/ 325955 w 1723168"/>
                <a:gd name="connsiteY559" fmla="*/ 768003 h 2438725"/>
                <a:gd name="connsiteX560" fmla="*/ 337885 w 1723168"/>
                <a:gd name="connsiteY560" fmla="*/ 756424 h 2438725"/>
                <a:gd name="connsiteX561" fmla="*/ 347466 w 1723168"/>
                <a:gd name="connsiteY561" fmla="*/ 739770 h 2438725"/>
                <a:gd name="connsiteX562" fmla="*/ 329384 w 1723168"/>
                <a:gd name="connsiteY562" fmla="*/ 732184 h 2438725"/>
                <a:gd name="connsiteX563" fmla="*/ 310409 w 1723168"/>
                <a:gd name="connsiteY563" fmla="*/ 716286 h 2438725"/>
                <a:gd name="connsiteX564" fmla="*/ 278016 w 1723168"/>
                <a:gd name="connsiteY564" fmla="*/ 709133 h 2438725"/>
                <a:gd name="connsiteX565" fmla="*/ 263577 w 1723168"/>
                <a:gd name="connsiteY565" fmla="*/ 689025 h 2438725"/>
                <a:gd name="connsiteX566" fmla="*/ 275210 w 1723168"/>
                <a:gd name="connsiteY566" fmla="*/ 669698 h 2438725"/>
                <a:gd name="connsiteX567" fmla="*/ 257397 w 1723168"/>
                <a:gd name="connsiteY567" fmla="*/ 666998 h 2438725"/>
                <a:gd name="connsiteX568" fmla="*/ 283876 w 1723168"/>
                <a:gd name="connsiteY568" fmla="*/ 661412 h 2438725"/>
                <a:gd name="connsiteX569" fmla="*/ 295103 w 1723168"/>
                <a:gd name="connsiteY569" fmla="*/ 643058 h 2438725"/>
                <a:gd name="connsiteX570" fmla="*/ 308490 w 1723168"/>
                <a:gd name="connsiteY570" fmla="*/ 639252 h 2438725"/>
                <a:gd name="connsiteX571" fmla="*/ 322203 w 1723168"/>
                <a:gd name="connsiteY571" fmla="*/ 636820 h 2438725"/>
                <a:gd name="connsiteX572" fmla="*/ 326712 w 1723168"/>
                <a:gd name="connsiteY572" fmla="*/ 623757 h 2438725"/>
                <a:gd name="connsiteX573" fmla="*/ 341340 w 1723168"/>
                <a:gd name="connsiteY573" fmla="*/ 630371 h 2438725"/>
                <a:gd name="connsiteX574" fmla="*/ 359723 w 1723168"/>
                <a:gd name="connsiteY574" fmla="*/ 629155 h 2438725"/>
                <a:gd name="connsiteX575" fmla="*/ 351247 w 1723168"/>
                <a:gd name="connsiteY575" fmla="*/ 615660 h 2438725"/>
                <a:gd name="connsiteX576" fmla="*/ 368063 w 1723168"/>
                <a:gd name="connsiteY576" fmla="*/ 618279 h 2438725"/>
                <a:gd name="connsiteX577" fmla="*/ 380370 w 1723168"/>
                <a:gd name="connsiteY577" fmla="*/ 624836 h 2438725"/>
                <a:gd name="connsiteX578" fmla="*/ 390897 w 1723168"/>
                <a:gd name="connsiteY578" fmla="*/ 614093 h 2438725"/>
                <a:gd name="connsiteX579" fmla="*/ 1570638 w 1723168"/>
                <a:gd name="connsiteY579" fmla="*/ 579895 h 2438725"/>
                <a:gd name="connsiteX580" fmla="*/ 1584591 w 1723168"/>
                <a:gd name="connsiteY580" fmla="*/ 582137 h 2438725"/>
                <a:gd name="connsiteX581" fmla="*/ 1599599 w 1723168"/>
                <a:gd name="connsiteY581" fmla="*/ 588102 h 2438725"/>
                <a:gd name="connsiteX582" fmla="*/ 1618141 w 1723168"/>
                <a:gd name="connsiteY582" fmla="*/ 596711 h 2438725"/>
                <a:gd name="connsiteX583" fmla="*/ 1631800 w 1723168"/>
                <a:gd name="connsiteY583" fmla="*/ 600032 h 2438725"/>
                <a:gd name="connsiteX584" fmla="*/ 1653473 w 1723168"/>
                <a:gd name="connsiteY584" fmla="*/ 607590 h 2438725"/>
                <a:gd name="connsiteX585" fmla="*/ 1654635 w 1723168"/>
                <a:gd name="connsiteY585" fmla="*/ 621705 h 2438725"/>
                <a:gd name="connsiteX586" fmla="*/ 1641029 w 1723168"/>
                <a:gd name="connsiteY586" fmla="*/ 623570 h 2438725"/>
                <a:gd name="connsiteX587" fmla="*/ 1636011 w 1723168"/>
                <a:gd name="connsiteY587" fmla="*/ 622031 h 2438725"/>
                <a:gd name="connsiteX588" fmla="*/ 1622675 w 1723168"/>
                <a:gd name="connsiteY588" fmla="*/ 614958 h 2438725"/>
                <a:gd name="connsiteX589" fmla="*/ 1609155 w 1723168"/>
                <a:gd name="connsiteY589" fmla="*/ 610503 h 2438725"/>
                <a:gd name="connsiteX590" fmla="*/ 1594280 w 1723168"/>
                <a:gd name="connsiteY590" fmla="*/ 611665 h 2438725"/>
                <a:gd name="connsiteX591" fmla="*/ 1579437 w 1723168"/>
                <a:gd name="connsiteY591" fmla="*/ 605402 h 2438725"/>
                <a:gd name="connsiteX592" fmla="*/ 1568368 w 1723168"/>
                <a:gd name="connsiteY592" fmla="*/ 596470 h 2438725"/>
                <a:gd name="connsiteX593" fmla="*/ 1556115 w 1723168"/>
                <a:gd name="connsiteY593" fmla="*/ 589289 h 2438725"/>
                <a:gd name="connsiteX594" fmla="*/ 1571553 w 1723168"/>
                <a:gd name="connsiteY594" fmla="*/ 590448 h 2438725"/>
                <a:gd name="connsiteX595" fmla="*/ 1556491 w 1723168"/>
                <a:gd name="connsiteY595" fmla="*/ 585050 h 2438725"/>
                <a:gd name="connsiteX596" fmla="*/ 1443221 w 1723168"/>
                <a:gd name="connsiteY596" fmla="*/ 568674 h 2438725"/>
                <a:gd name="connsiteX597" fmla="*/ 1459779 w 1723168"/>
                <a:gd name="connsiteY597" fmla="*/ 571204 h 2438725"/>
                <a:gd name="connsiteX598" fmla="*/ 1461967 w 1723168"/>
                <a:gd name="connsiteY598" fmla="*/ 572258 h 2438725"/>
                <a:gd name="connsiteX599" fmla="*/ 1443168 w 1723168"/>
                <a:gd name="connsiteY599" fmla="*/ 568678 h 2438725"/>
                <a:gd name="connsiteX600" fmla="*/ 1270000 w 1723168"/>
                <a:gd name="connsiteY600" fmla="*/ 526370 h 2438725"/>
                <a:gd name="connsiteX601" fmla="*/ 1284900 w 1723168"/>
                <a:gd name="connsiteY601" fmla="*/ 534010 h 2438725"/>
                <a:gd name="connsiteX602" fmla="*/ 1298502 w 1723168"/>
                <a:gd name="connsiteY602" fmla="*/ 537762 h 2438725"/>
                <a:gd name="connsiteX603" fmla="*/ 1298204 w 1723168"/>
                <a:gd name="connsiteY603" fmla="*/ 551554 h 2438725"/>
                <a:gd name="connsiteX604" fmla="*/ 1293591 w 1723168"/>
                <a:gd name="connsiteY604" fmla="*/ 548341 h 2438725"/>
                <a:gd name="connsiteX605" fmla="*/ 1281202 w 1723168"/>
                <a:gd name="connsiteY605" fmla="*/ 541027 h 2438725"/>
                <a:gd name="connsiteX606" fmla="*/ 1268622 w 1723168"/>
                <a:gd name="connsiteY606" fmla="*/ 535331 h 2438725"/>
                <a:gd name="connsiteX607" fmla="*/ 1256125 w 1723168"/>
                <a:gd name="connsiteY607" fmla="*/ 529071 h 2438725"/>
                <a:gd name="connsiteX608" fmla="*/ 1304043 w 1723168"/>
                <a:gd name="connsiteY608" fmla="*/ 414498 h 2438725"/>
                <a:gd name="connsiteX609" fmla="*/ 1318449 w 1723168"/>
                <a:gd name="connsiteY609" fmla="*/ 417269 h 2438725"/>
                <a:gd name="connsiteX610" fmla="*/ 1322528 w 1723168"/>
                <a:gd name="connsiteY610" fmla="*/ 418134 h 2438725"/>
                <a:gd name="connsiteX611" fmla="*/ 1328492 w 1723168"/>
                <a:gd name="connsiteY611" fmla="*/ 419995 h 2438725"/>
                <a:gd name="connsiteX612" fmla="*/ 1330742 w 1723168"/>
                <a:gd name="connsiteY612" fmla="*/ 419878 h 2438725"/>
                <a:gd name="connsiteX613" fmla="*/ 1332054 w 1723168"/>
                <a:gd name="connsiteY613" fmla="*/ 420156 h 2438725"/>
                <a:gd name="connsiteX614" fmla="*/ 1352511 w 1723168"/>
                <a:gd name="connsiteY614" fmla="*/ 424124 h 2438725"/>
                <a:gd name="connsiteX615" fmla="*/ 1381827 w 1723168"/>
                <a:gd name="connsiteY615" fmla="*/ 431681 h 2438725"/>
                <a:gd name="connsiteX616" fmla="*/ 1354997 w 1723168"/>
                <a:gd name="connsiteY616" fmla="*/ 435028 h 2438725"/>
                <a:gd name="connsiteX617" fmla="*/ 1375754 w 1723168"/>
                <a:gd name="connsiteY617" fmla="*/ 438593 h 2438725"/>
                <a:gd name="connsiteX618" fmla="*/ 1358885 w 1723168"/>
                <a:gd name="connsiteY618" fmla="*/ 441075 h 2438725"/>
                <a:gd name="connsiteX619" fmla="*/ 1344551 w 1723168"/>
                <a:gd name="connsiteY619" fmla="*/ 441022 h 2438725"/>
                <a:gd name="connsiteX620" fmla="*/ 1359667 w 1723168"/>
                <a:gd name="connsiteY620" fmla="*/ 442047 h 2438725"/>
                <a:gd name="connsiteX621" fmla="*/ 1375267 w 1723168"/>
                <a:gd name="connsiteY621" fmla="*/ 440778 h 2438725"/>
                <a:gd name="connsiteX622" fmla="*/ 1365417 w 1723168"/>
                <a:gd name="connsiteY622" fmla="*/ 450362 h 2438725"/>
                <a:gd name="connsiteX623" fmla="*/ 1351191 w 1723168"/>
                <a:gd name="connsiteY623" fmla="*/ 450982 h 2438725"/>
                <a:gd name="connsiteX624" fmla="*/ 1369571 w 1723168"/>
                <a:gd name="connsiteY624" fmla="*/ 457163 h 2438725"/>
                <a:gd name="connsiteX625" fmla="*/ 1352647 w 1723168"/>
                <a:gd name="connsiteY625" fmla="*/ 463777 h 2438725"/>
                <a:gd name="connsiteX626" fmla="*/ 1357264 w 1723168"/>
                <a:gd name="connsiteY626" fmla="*/ 477379 h 2438725"/>
                <a:gd name="connsiteX627" fmla="*/ 1369571 w 1723168"/>
                <a:gd name="connsiteY627" fmla="*/ 483452 h 2438725"/>
                <a:gd name="connsiteX628" fmla="*/ 1372354 w 1723168"/>
                <a:gd name="connsiteY628" fmla="*/ 497570 h 2438725"/>
                <a:gd name="connsiteX629" fmla="*/ 1384633 w 1723168"/>
                <a:gd name="connsiteY629" fmla="*/ 509608 h 2438725"/>
                <a:gd name="connsiteX630" fmla="*/ 1395996 w 1723168"/>
                <a:gd name="connsiteY630" fmla="*/ 517815 h 2438725"/>
                <a:gd name="connsiteX631" fmla="*/ 1408252 w 1723168"/>
                <a:gd name="connsiteY631" fmla="*/ 524885 h 2438725"/>
                <a:gd name="connsiteX632" fmla="*/ 1420965 w 1723168"/>
                <a:gd name="connsiteY632" fmla="*/ 534089 h 2438725"/>
                <a:gd name="connsiteX633" fmla="*/ 1435378 w 1723168"/>
                <a:gd name="connsiteY633" fmla="*/ 540947 h 2438725"/>
                <a:gd name="connsiteX634" fmla="*/ 1449711 w 1723168"/>
                <a:gd name="connsiteY634" fmla="*/ 546748 h 2438725"/>
                <a:gd name="connsiteX635" fmla="*/ 1465447 w 1723168"/>
                <a:gd name="connsiteY635" fmla="*/ 552146 h 2438725"/>
                <a:gd name="connsiteX636" fmla="*/ 1481129 w 1723168"/>
                <a:gd name="connsiteY636" fmla="*/ 557329 h 2438725"/>
                <a:gd name="connsiteX637" fmla="*/ 1493385 w 1723168"/>
                <a:gd name="connsiteY637" fmla="*/ 569826 h 2438725"/>
                <a:gd name="connsiteX638" fmla="*/ 1477270 w 1723168"/>
                <a:gd name="connsiteY638" fmla="*/ 569611 h 2438725"/>
                <a:gd name="connsiteX639" fmla="*/ 1496194 w 1723168"/>
                <a:gd name="connsiteY639" fmla="*/ 573471 h 2438725"/>
                <a:gd name="connsiteX640" fmla="*/ 1478001 w 1723168"/>
                <a:gd name="connsiteY640" fmla="*/ 571527 h 2438725"/>
                <a:gd name="connsiteX641" fmla="*/ 1460185 w 1723168"/>
                <a:gd name="connsiteY641" fmla="*/ 563807 h 2438725"/>
                <a:gd name="connsiteX642" fmla="*/ 1445500 w 1723168"/>
                <a:gd name="connsiteY642" fmla="*/ 568478 h 2438725"/>
                <a:gd name="connsiteX643" fmla="*/ 1443221 w 1723168"/>
                <a:gd name="connsiteY643" fmla="*/ 568674 h 2438725"/>
                <a:gd name="connsiteX644" fmla="*/ 1442828 w 1723168"/>
                <a:gd name="connsiteY644" fmla="*/ 568614 h 2438725"/>
                <a:gd name="connsiteX645" fmla="*/ 1443168 w 1723168"/>
                <a:gd name="connsiteY645" fmla="*/ 568678 h 2438725"/>
                <a:gd name="connsiteX646" fmla="*/ 1428874 w 1723168"/>
                <a:gd name="connsiteY646" fmla="*/ 569909 h 2438725"/>
                <a:gd name="connsiteX647" fmla="*/ 1418934 w 1723168"/>
                <a:gd name="connsiteY647" fmla="*/ 566847 h 2438725"/>
                <a:gd name="connsiteX648" fmla="*/ 1430143 w 1723168"/>
                <a:gd name="connsiteY648" fmla="*/ 569532 h 2438725"/>
                <a:gd name="connsiteX649" fmla="*/ 1415728 w 1723168"/>
                <a:gd name="connsiteY649" fmla="*/ 565859 h 2438725"/>
                <a:gd name="connsiteX650" fmla="*/ 1418934 w 1723168"/>
                <a:gd name="connsiteY650" fmla="*/ 566847 h 2438725"/>
                <a:gd name="connsiteX651" fmla="*/ 1415379 w 1723168"/>
                <a:gd name="connsiteY651" fmla="*/ 565995 h 2438725"/>
                <a:gd name="connsiteX652" fmla="*/ 1399802 w 1723168"/>
                <a:gd name="connsiteY652" fmla="*/ 564241 h 2438725"/>
                <a:gd name="connsiteX653" fmla="*/ 1383986 w 1723168"/>
                <a:gd name="connsiteY653" fmla="*/ 561351 h 2438725"/>
                <a:gd name="connsiteX654" fmla="*/ 1409899 w 1723168"/>
                <a:gd name="connsiteY654" fmla="*/ 567642 h 2438725"/>
                <a:gd name="connsiteX655" fmla="*/ 1396781 w 1723168"/>
                <a:gd name="connsiteY655" fmla="*/ 571770 h 2438725"/>
                <a:gd name="connsiteX656" fmla="*/ 1379693 w 1723168"/>
                <a:gd name="connsiteY656" fmla="*/ 566347 h 2438725"/>
                <a:gd name="connsiteX657" fmla="*/ 1364714 w 1723168"/>
                <a:gd name="connsiteY657" fmla="*/ 560568 h 2438725"/>
                <a:gd name="connsiteX658" fmla="*/ 1376429 w 1723168"/>
                <a:gd name="connsiteY658" fmla="*/ 567939 h 2438725"/>
                <a:gd name="connsiteX659" fmla="*/ 1359857 w 1723168"/>
                <a:gd name="connsiteY659" fmla="*/ 562512 h 2438725"/>
                <a:gd name="connsiteX660" fmla="*/ 1345549 w 1723168"/>
                <a:gd name="connsiteY660" fmla="*/ 563025 h 2438725"/>
                <a:gd name="connsiteX661" fmla="*/ 1329974 w 1723168"/>
                <a:gd name="connsiteY661" fmla="*/ 559166 h 2438725"/>
                <a:gd name="connsiteX662" fmla="*/ 1315669 w 1723168"/>
                <a:gd name="connsiteY662" fmla="*/ 556250 h 2438725"/>
                <a:gd name="connsiteX663" fmla="*/ 1329787 w 1723168"/>
                <a:gd name="connsiteY663" fmla="*/ 551985 h 2438725"/>
                <a:gd name="connsiteX664" fmla="*/ 1315292 w 1723168"/>
                <a:gd name="connsiteY664" fmla="*/ 545320 h 2438725"/>
                <a:gd name="connsiteX665" fmla="*/ 1331244 w 1723168"/>
                <a:gd name="connsiteY665" fmla="*/ 544129 h 2438725"/>
                <a:gd name="connsiteX666" fmla="*/ 1346090 w 1723168"/>
                <a:gd name="connsiteY666" fmla="*/ 543078 h 2438725"/>
                <a:gd name="connsiteX667" fmla="*/ 1332000 w 1723168"/>
                <a:gd name="connsiteY667" fmla="*/ 539488 h 2438725"/>
                <a:gd name="connsiteX668" fmla="*/ 1318259 w 1723168"/>
                <a:gd name="connsiteY668" fmla="*/ 538544 h 2438725"/>
                <a:gd name="connsiteX669" fmla="*/ 1304495 w 1723168"/>
                <a:gd name="connsiteY669" fmla="*/ 532956 h 2438725"/>
                <a:gd name="connsiteX670" fmla="*/ 1290190 w 1723168"/>
                <a:gd name="connsiteY670" fmla="*/ 523159 h 2438725"/>
                <a:gd name="connsiteX671" fmla="*/ 1275990 w 1723168"/>
                <a:gd name="connsiteY671" fmla="*/ 525588 h 2438725"/>
                <a:gd name="connsiteX672" fmla="*/ 1262198 w 1723168"/>
                <a:gd name="connsiteY672" fmla="*/ 518030 h 2438725"/>
                <a:gd name="connsiteX673" fmla="*/ 1251671 w 1723168"/>
                <a:gd name="connsiteY673" fmla="*/ 507908 h 2438725"/>
                <a:gd name="connsiteX674" fmla="*/ 1256771 w 1723168"/>
                <a:gd name="connsiteY674" fmla="*/ 522726 h 2438725"/>
                <a:gd name="connsiteX675" fmla="*/ 1242359 w 1723168"/>
                <a:gd name="connsiteY675" fmla="*/ 523185 h 2438725"/>
                <a:gd name="connsiteX676" fmla="*/ 1219280 w 1723168"/>
                <a:gd name="connsiteY676" fmla="*/ 518948 h 2438725"/>
                <a:gd name="connsiteX677" fmla="*/ 1208107 w 1723168"/>
                <a:gd name="connsiteY677" fmla="*/ 508959 h 2438725"/>
                <a:gd name="connsiteX678" fmla="*/ 1202034 w 1723168"/>
                <a:gd name="connsiteY678" fmla="*/ 495977 h 2438725"/>
                <a:gd name="connsiteX679" fmla="*/ 1209620 w 1723168"/>
                <a:gd name="connsiteY679" fmla="*/ 484668 h 2438725"/>
                <a:gd name="connsiteX680" fmla="*/ 1223653 w 1723168"/>
                <a:gd name="connsiteY680" fmla="*/ 489256 h 2438725"/>
                <a:gd name="connsiteX681" fmla="*/ 1236989 w 1723168"/>
                <a:gd name="connsiteY681" fmla="*/ 486260 h 2438725"/>
                <a:gd name="connsiteX682" fmla="*/ 1244708 w 1723168"/>
                <a:gd name="connsiteY682" fmla="*/ 475004 h 2438725"/>
                <a:gd name="connsiteX683" fmla="*/ 1246867 w 1723168"/>
                <a:gd name="connsiteY683" fmla="*/ 461346 h 2438725"/>
                <a:gd name="connsiteX684" fmla="*/ 1261714 w 1723168"/>
                <a:gd name="connsiteY684" fmla="*/ 462131 h 2438725"/>
                <a:gd name="connsiteX685" fmla="*/ 1246301 w 1723168"/>
                <a:gd name="connsiteY685" fmla="*/ 460592 h 2438725"/>
                <a:gd name="connsiteX686" fmla="*/ 1232616 w 1723168"/>
                <a:gd name="connsiteY686" fmla="*/ 456514 h 2438725"/>
                <a:gd name="connsiteX687" fmla="*/ 1222006 w 1723168"/>
                <a:gd name="connsiteY687" fmla="*/ 447202 h 2438725"/>
                <a:gd name="connsiteX688" fmla="*/ 1235934 w 1723168"/>
                <a:gd name="connsiteY688" fmla="*/ 443153 h 2438725"/>
                <a:gd name="connsiteX689" fmla="*/ 1252509 w 1723168"/>
                <a:gd name="connsiteY689" fmla="*/ 438242 h 2438725"/>
                <a:gd name="connsiteX690" fmla="*/ 1249540 w 1723168"/>
                <a:gd name="connsiteY690" fmla="*/ 424690 h 2438725"/>
                <a:gd name="connsiteX691" fmla="*/ 1266463 w 1723168"/>
                <a:gd name="connsiteY691" fmla="*/ 422369 h 2438725"/>
                <a:gd name="connsiteX692" fmla="*/ 1283817 w 1723168"/>
                <a:gd name="connsiteY692" fmla="*/ 420536 h 2438725"/>
                <a:gd name="connsiteX693" fmla="*/ 1303696 w 1723168"/>
                <a:gd name="connsiteY693" fmla="*/ 414506 h 2438725"/>
                <a:gd name="connsiteX694" fmla="*/ 1399102 w 1723168"/>
                <a:gd name="connsiteY694" fmla="*/ 280662 h 2438725"/>
                <a:gd name="connsiteX695" fmla="*/ 1382071 w 1723168"/>
                <a:gd name="connsiteY695" fmla="*/ 282660 h 2438725"/>
                <a:gd name="connsiteX696" fmla="*/ 1382366 w 1723168"/>
                <a:gd name="connsiteY696" fmla="*/ 281903 h 2438725"/>
                <a:gd name="connsiteX697" fmla="*/ 1697958 w 1723168"/>
                <a:gd name="connsiteY697" fmla="*/ 226463 h 2438725"/>
                <a:gd name="connsiteX698" fmla="*/ 1715340 w 1723168"/>
                <a:gd name="connsiteY698" fmla="*/ 228325 h 2438725"/>
                <a:gd name="connsiteX699" fmla="*/ 1723168 w 1723168"/>
                <a:gd name="connsiteY699" fmla="*/ 229424 h 2438725"/>
                <a:gd name="connsiteX700" fmla="*/ 1723168 w 1723168"/>
                <a:gd name="connsiteY700" fmla="*/ 270114 h 2438725"/>
                <a:gd name="connsiteX701" fmla="*/ 1717069 w 1723168"/>
                <a:gd name="connsiteY701" fmla="*/ 271781 h 2438725"/>
                <a:gd name="connsiteX702" fmla="*/ 1685730 w 1723168"/>
                <a:gd name="connsiteY702" fmla="*/ 277613 h 2438725"/>
                <a:gd name="connsiteX703" fmla="*/ 1670560 w 1723168"/>
                <a:gd name="connsiteY703" fmla="*/ 279826 h 2438725"/>
                <a:gd name="connsiteX704" fmla="*/ 1655173 w 1723168"/>
                <a:gd name="connsiteY704" fmla="*/ 283252 h 2438725"/>
                <a:gd name="connsiteX705" fmla="*/ 1633231 w 1723168"/>
                <a:gd name="connsiteY705" fmla="*/ 288274 h 2438725"/>
                <a:gd name="connsiteX706" fmla="*/ 1616143 w 1723168"/>
                <a:gd name="connsiteY706" fmla="*/ 290190 h 2438725"/>
                <a:gd name="connsiteX707" fmla="*/ 1602784 w 1723168"/>
                <a:gd name="connsiteY707" fmla="*/ 294131 h 2438725"/>
                <a:gd name="connsiteX708" fmla="*/ 1587938 w 1723168"/>
                <a:gd name="connsiteY708" fmla="*/ 294590 h 2438725"/>
                <a:gd name="connsiteX709" fmla="*/ 1573659 w 1723168"/>
                <a:gd name="connsiteY709" fmla="*/ 299207 h 2438725"/>
                <a:gd name="connsiteX710" fmla="*/ 1559892 w 1723168"/>
                <a:gd name="connsiteY710" fmla="*/ 300961 h 2438725"/>
                <a:gd name="connsiteX711" fmla="*/ 1543833 w 1723168"/>
                <a:gd name="connsiteY711" fmla="*/ 306115 h 2438725"/>
                <a:gd name="connsiteX712" fmla="*/ 1529664 w 1723168"/>
                <a:gd name="connsiteY712" fmla="*/ 307898 h 2438725"/>
                <a:gd name="connsiteX713" fmla="*/ 1516787 w 1723168"/>
                <a:gd name="connsiteY713" fmla="*/ 316994 h 2438725"/>
                <a:gd name="connsiteX714" fmla="*/ 1503290 w 1723168"/>
                <a:gd name="connsiteY714" fmla="*/ 318369 h 2438725"/>
                <a:gd name="connsiteX715" fmla="*/ 1486502 w 1723168"/>
                <a:gd name="connsiteY715" fmla="*/ 322285 h 2438725"/>
                <a:gd name="connsiteX716" fmla="*/ 1473708 w 1723168"/>
                <a:gd name="connsiteY716" fmla="*/ 330787 h 2438725"/>
                <a:gd name="connsiteX717" fmla="*/ 1485017 w 1723168"/>
                <a:gd name="connsiteY717" fmla="*/ 341153 h 2438725"/>
                <a:gd name="connsiteX718" fmla="*/ 1470602 w 1723168"/>
                <a:gd name="connsiteY718" fmla="*/ 343607 h 2438725"/>
                <a:gd name="connsiteX719" fmla="*/ 1450385 w 1723168"/>
                <a:gd name="connsiteY719" fmla="*/ 339560 h 2438725"/>
                <a:gd name="connsiteX720" fmla="*/ 1461641 w 1723168"/>
                <a:gd name="connsiteY720" fmla="*/ 350977 h 2438725"/>
                <a:gd name="connsiteX721" fmla="*/ 1448093 w 1723168"/>
                <a:gd name="connsiteY721" fmla="*/ 346279 h 2438725"/>
                <a:gd name="connsiteX722" fmla="*/ 1434624 w 1723168"/>
                <a:gd name="connsiteY722" fmla="*/ 352298 h 2438725"/>
                <a:gd name="connsiteX723" fmla="*/ 1448336 w 1723168"/>
                <a:gd name="connsiteY723" fmla="*/ 359048 h 2438725"/>
                <a:gd name="connsiteX724" fmla="*/ 1430843 w 1723168"/>
                <a:gd name="connsiteY724" fmla="*/ 356294 h 2438725"/>
                <a:gd name="connsiteX725" fmla="*/ 1412220 w 1723168"/>
                <a:gd name="connsiteY725" fmla="*/ 354755 h 2438725"/>
                <a:gd name="connsiteX726" fmla="*/ 1426984 w 1723168"/>
                <a:gd name="connsiteY726" fmla="*/ 361448 h 2438725"/>
                <a:gd name="connsiteX727" fmla="*/ 1430549 w 1723168"/>
                <a:gd name="connsiteY727" fmla="*/ 375943 h 2438725"/>
                <a:gd name="connsiteX728" fmla="*/ 1417890 w 1723168"/>
                <a:gd name="connsiteY728" fmla="*/ 383260 h 2438725"/>
                <a:gd name="connsiteX729" fmla="*/ 1400505 w 1723168"/>
                <a:gd name="connsiteY729" fmla="*/ 379398 h 2438725"/>
                <a:gd name="connsiteX730" fmla="*/ 1385364 w 1723168"/>
                <a:gd name="connsiteY730" fmla="*/ 378723 h 2438725"/>
                <a:gd name="connsiteX731" fmla="*/ 1401315 w 1723168"/>
                <a:gd name="connsiteY731" fmla="*/ 382988 h 2438725"/>
                <a:gd name="connsiteX732" fmla="*/ 1408901 w 1723168"/>
                <a:gd name="connsiteY732" fmla="*/ 398455 h 2438725"/>
                <a:gd name="connsiteX733" fmla="*/ 1395835 w 1723168"/>
                <a:gd name="connsiteY733" fmla="*/ 392059 h 2438725"/>
                <a:gd name="connsiteX734" fmla="*/ 1375726 w 1723168"/>
                <a:gd name="connsiteY734" fmla="*/ 390600 h 2438725"/>
                <a:gd name="connsiteX735" fmla="*/ 1361259 w 1723168"/>
                <a:gd name="connsiteY735" fmla="*/ 390141 h 2438725"/>
                <a:gd name="connsiteX736" fmla="*/ 1375726 w 1723168"/>
                <a:gd name="connsiteY736" fmla="*/ 391977 h 2438725"/>
                <a:gd name="connsiteX737" fmla="*/ 1390841 w 1723168"/>
                <a:gd name="connsiteY737" fmla="*/ 393057 h 2438725"/>
                <a:gd name="connsiteX738" fmla="*/ 1402018 w 1723168"/>
                <a:gd name="connsiteY738" fmla="*/ 407362 h 2438725"/>
                <a:gd name="connsiteX739" fmla="*/ 1383825 w 1723168"/>
                <a:gd name="connsiteY739" fmla="*/ 404689 h 2438725"/>
                <a:gd name="connsiteX740" fmla="*/ 1369384 w 1723168"/>
                <a:gd name="connsiteY740" fmla="*/ 400130 h 2438725"/>
                <a:gd name="connsiteX741" fmla="*/ 1384661 w 1723168"/>
                <a:gd name="connsiteY741" fmla="*/ 407039 h 2438725"/>
                <a:gd name="connsiteX742" fmla="*/ 1396401 w 1723168"/>
                <a:gd name="connsiteY742" fmla="*/ 416971 h 2438725"/>
                <a:gd name="connsiteX743" fmla="*/ 1385443 w 1723168"/>
                <a:gd name="connsiteY743" fmla="*/ 424934 h 2438725"/>
                <a:gd name="connsiteX744" fmla="*/ 1359072 w 1723168"/>
                <a:gd name="connsiteY744" fmla="*/ 423531 h 2438725"/>
                <a:gd name="connsiteX745" fmla="*/ 1341987 w 1723168"/>
                <a:gd name="connsiteY745" fmla="*/ 419292 h 2438725"/>
                <a:gd name="connsiteX746" fmla="*/ 1330742 w 1723168"/>
                <a:gd name="connsiteY746" fmla="*/ 419878 h 2438725"/>
                <a:gd name="connsiteX747" fmla="*/ 1322528 w 1723168"/>
                <a:gd name="connsiteY747" fmla="*/ 418134 h 2438725"/>
                <a:gd name="connsiteX748" fmla="*/ 1310404 w 1723168"/>
                <a:gd name="connsiteY748" fmla="*/ 414353 h 2438725"/>
                <a:gd name="connsiteX749" fmla="*/ 1304043 w 1723168"/>
                <a:gd name="connsiteY749" fmla="*/ 414498 h 2438725"/>
                <a:gd name="connsiteX750" fmla="*/ 1303847 w 1723168"/>
                <a:gd name="connsiteY750" fmla="*/ 414460 h 2438725"/>
                <a:gd name="connsiteX751" fmla="*/ 1303696 w 1723168"/>
                <a:gd name="connsiteY751" fmla="*/ 414506 h 2438725"/>
                <a:gd name="connsiteX752" fmla="*/ 1296156 w 1723168"/>
                <a:gd name="connsiteY752" fmla="*/ 414678 h 2438725"/>
                <a:gd name="connsiteX753" fmla="*/ 1279958 w 1723168"/>
                <a:gd name="connsiteY753" fmla="*/ 420400 h 2438725"/>
                <a:gd name="connsiteX754" fmla="*/ 1276937 w 1723168"/>
                <a:gd name="connsiteY754" fmla="*/ 407092 h 2438725"/>
                <a:gd name="connsiteX755" fmla="*/ 1294319 w 1723168"/>
                <a:gd name="connsiteY755" fmla="*/ 402315 h 2438725"/>
                <a:gd name="connsiteX756" fmla="*/ 1308273 w 1723168"/>
                <a:gd name="connsiteY756" fmla="*/ 398860 h 2438725"/>
                <a:gd name="connsiteX757" fmla="*/ 1289029 w 1723168"/>
                <a:gd name="connsiteY757" fmla="*/ 399832 h 2438725"/>
                <a:gd name="connsiteX758" fmla="*/ 1274641 w 1723168"/>
                <a:gd name="connsiteY758" fmla="*/ 403369 h 2438725"/>
                <a:gd name="connsiteX759" fmla="*/ 1255612 w 1723168"/>
                <a:gd name="connsiteY759" fmla="*/ 401992 h 2438725"/>
                <a:gd name="connsiteX760" fmla="*/ 1241305 w 1723168"/>
                <a:gd name="connsiteY760" fmla="*/ 394219 h 2438725"/>
                <a:gd name="connsiteX761" fmla="*/ 1255369 w 1723168"/>
                <a:gd name="connsiteY761" fmla="*/ 391220 h 2438725"/>
                <a:gd name="connsiteX762" fmla="*/ 1271915 w 1723168"/>
                <a:gd name="connsiteY762" fmla="*/ 381342 h 2438725"/>
                <a:gd name="connsiteX763" fmla="*/ 1291403 w 1723168"/>
                <a:gd name="connsiteY763" fmla="*/ 373676 h 2438725"/>
                <a:gd name="connsiteX764" fmla="*/ 1311863 w 1723168"/>
                <a:gd name="connsiteY764" fmla="*/ 377482 h 2438725"/>
                <a:gd name="connsiteX765" fmla="*/ 1327223 w 1723168"/>
                <a:gd name="connsiteY765" fmla="*/ 379777 h 2438725"/>
                <a:gd name="connsiteX766" fmla="*/ 1309406 w 1723168"/>
                <a:gd name="connsiteY766" fmla="*/ 373056 h 2438725"/>
                <a:gd name="connsiteX767" fmla="*/ 1292401 w 1723168"/>
                <a:gd name="connsiteY767" fmla="*/ 368522 h 2438725"/>
                <a:gd name="connsiteX768" fmla="*/ 1302121 w 1723168"/>
                <a:gd name="connsiteY768" fmla="*/ 358938 h 2438725"/>
                <a:gd name="connsiteX769" fmla="*/ 1316993 w 1723168"/>
                <a:gd name="connsiteY769" fmla="*/ 354457 h 2438725"/>
                <a:gd name="connsiteX770" fmla="*/ 1295345 w 1723168"/>
                <a:gd name="connsiteY770" fmla="*/ 348818 h 2438725"/>
                <a:gd name="connsiteX771" fmla="*/ 1312810 w 1723168"/>
                <a:gd name="connsiteY771" fmla="*/ 346846 h 2438725"/>
                <a:gd name="connsiteX772" fmla="*/ 1326871 w 1723168"/>
                <a:gd name="connsiteY772" fmla="*/ 344822 h 2438725"/>
                <a:gd name="connsiteX773" fmla="*/ 1347034 w 1723168"/>
                <a:gd name="connsiteY773" fmla="*/ 344148 h 2438725"/>
                <a:gd name="connsiteX774" fmla="*/ 1330785 w 1723168"/>
                <a:gd name="connsiteY774" fmla="*/ 343148 h 2438725"/>
                <a:gd name="connsiteX775" fmla="*/ 1317287 w 1723168"/>
                <a:gd name="connsiteY775" fmla="*/ 340288 h 2438725"/>
                <a:gd name="connsiteX776" fmla="*/ 1302875 w 1723168"/>
                <a:gd name="connsiteY776" fmla="*/ 337857 h 2438725"/>
                <a:gd name="connsiteX777" fmla="*/ 1316641 w 1723168"/>
                <a:gd name="connsiteY777" fmla="*/ 328843 h 2438725"/>
                <a:gd name="connsiteX778" fmla="*/ 1300392 w 1723168"/>
                <a:gd name="connsiteY778" fmla="*/ 329815 h 2438725"/>
                <a:gd name="connsiteX779" fmla="*/ 1291378 w 1723168"/>
                <a:gd name="connsiteY779" fmla="*/ 318477 h 2438725"/>
                <a:gd name="connsiteX780" fmla="*/ 1306167 w 1723168"/>
                <a:gd name="connsiteY780" fmla="*/ 319502 h 2438725"/>
                <a:gd name="connsiteX781" fmla="*/ 1320149 w 1723168"/>
                <a:gd name="connsiteY781" fmla="*/ 320528 h 2438725"/>
                <a:gd name="connsiteX782" fmla="*/ 1328597 w 1723168"/>
                <a:gd name="connsiteY782" fmla="*/ 308275 h 2438725"/>
                <a:gd name="connsiteX783" fmla="*/ 1350434 w 1723168"/>
                <a:gd name="connsiteY783" fmla="*/ 311514 h 2438725"/>
                <a:gd name="connsiteX784" fmla="*/ 1366414 w 1723168"/>
                <a:gd name="connsiteY784" fmla="*/ 309624 h 2438725"/>
                <a:gd name="connsiteX785" fmla="*/ 1347493 w 1723168"/>
                <a:gd name="connsiteY785" fmla="*/ 302041 h 2438725"/>
                <a:gd name="connsiteX786" fmla="*/ 1369571 w 1723168"/>
                <a:gd name="connsiteY786" fmla="*/ 293916 h 2438725"/>
                <a:gd name="connsiteX787" fmla="*/ 1382555 w 1723168"/>
                <a:gd name="connsiteY787" fmla="*/ 287086 h 2438725"/>
                <a:gd name="connsiteX788" fmla="*/ 1397753 w 1723168"/>
                <a:gd name="connsiteY788" fmla="*/ 285171 h 2438725"/>
                <a:gd name="connsiteX789" fmla="*/ 1411302 w 1723168"/>
                <a:gd name="connsiteY789" fmla="*/ 280985 h 2438725"/>
                <a:gd name="connsiteX790" fmla="*/ 1426876 w 1723168"/>
                <a:gd name="connsiteY790" fmla="*/ 281527 h 2438725"/>
                <a:gd name="connsiteX791" fmla="*/ 1440614 w 1723168"/>
                <a:gd name="connsiteY791" fmla="*/ 277100 h 2438725"/>
                <a:gd name="connsiteX792" fmla="*/ 1426740 w 1723168"/>
                <a:gd name="connsiteY792" fmla="*/ 275236 h 2438725"/>
                <a:gd name="connsiteX793" fmla="*/ 1445338 w 1723168"/>
                <a:gd name="connsiteY793" fmla="*/ 276964 h 2438725"/>
                <a:gd name="connsiteX794" fmla="*/ 1459428 w 1723168"/>
                <a:gd name="connsiteY794" fmla="*/ 277154 h 2438725"/>
                <a:gd name="connsiteX795" fmla="*/ 1471925 w 1723168"/>
                <a:gd name="connsiteY795" fmla="*/ 271648 h 2438725"/>
                <a:gd name="connsiteX796" fmla="*/ 1459159 w 1723168"/>
                <a:gd name="connsiteY796" fmla="*/ 264036 h 2438725"/>
                <a:gd name="connsiteX797" fmla="*/ 1472979 w 1723168"/>
                <a:gd name="connsiteY797" fmla="*/ 262605 h 2438725"/>
                <a:gd name="connsiteX798" fmla="*/ 1492116 w 1723168"/>
                <a:gd name="connsiteY798" fmla="*/ 263954 h 2438725"/>
                <a:gd name="connsiteX799" fmla="*/ 1514843 w 1723168"/>
                <a:gd name="connsiteY799" fmla="*/ 268137 h 2438725"/>
                <a:gd name="connsiteX800" fmla="*/ 1530579 w 1723168"/>
                <a:gd name="connsiteY800" fmla="*/ 265654 h 2438725"/>
                <a:gd name="connsiteX801" fmla="*/ 1546290 w 1723168"/>
                <a:gd name="connsiteY801" fmla="*/ 267222 h 2438725"/>
                <a:gd name="connsiteX802" fmla="*/ 1559271 w 1723168"/>
                <a:gd name="connsiteY802" fmla="*/ 262039 h 2438725"/>
                <a:gd name="connsiteX803" fmla="*/ 1574333 w 1723168"/>
                <a:gd name="connsiteY803" fmla="*/ 260202 h 2438725"/>
                <a:gd name="connsiteX804" fmla="*/ 1589692 w 1723168"/>
                <a:gd name="connsiteY804" fmla="*/ 259636 h 2438725"/>
                <a:gd name="connsiteX805" fmla="*/ 1602784 w 1723168"/>
                <a:gd name="connsiteY805" fmla="*/ 255532 h 2438725"/>
                <a:gd name="connsiteX806" fmla="*/ 1616656 w 1723168"/>
                <a:gd name="connsiteY806" fmla="*/ 254912 h 2438725"/>
                <a:gd name="connsiteX807" fmla="*/ 1629048 w 1723168"/>
                <a:gd name="connsiteY807" fmla="*/ 248839 h 2438725"/>
                <a:gd name="connsiteX808" fmla="*/ 1651047 w 1723168"/>
                <a:gd name="connsiteY808" fmla="*/ 250754 h 2438725"/>
                <a:gd name="connsiteX809" fmla="*/ 1640545 w 1723168"/>
                <a:gd name="connsiteY809" fmla="*/ 239714 h 2438725"/>
                <a:gd name="connsiteX810" fmla="*/ 1656091 w 1723168"/>
                <a:gd name="connsiteY810" fmla="*/ 235344 h 2438725"/>
                <a:gd name="connsiteX811" fmla="*/ 1669345 w 1723168"/>
                <a:gd name="connsiteY811" fmla="*/ 230997 h 2438725"/>
                <a:gd name="connsiteX812" fmla="*/ 1684327 w 1723168"/>
                <a:gd name="connsiteY812" fmla="*/ 228163 h 2438725"/>
                <a:gd name="connsiteX813" fmla="*/ 1210104 w 1723168"/>
                <a:gd name="connsiteY813" fmla="*/ 78167 h 2438725"/>
                <a:gd name="connsiteX814" fmla="*/ 1226002 w 1723168"/>
                <a:gd name="connsiteY814" fmla="*/ 78978 h 2438725"/>
                <a:gd name="connsiteX815" fmla="*/ 1230780 w 1723168"/>
                <a:gd name="connsiteY815" fmla="*/ 80868 h 2438725"/>
                <a:gd name="connsiteX816" fmla="*/ 933355 w 1723168"/>
                <a:gd name="connsiteY816" fmla="*/ 72500 h 2438725"/>
                <a:gd name="connsiteX817" fmla="*/ 946850 w 1723168"/>
                <a:gd name="connsiteY817" fmla="*/ 79519 h 2438725"/>
                <a:gd name="connsiteX818" fmla="*/ 917888 w 1723168"/>
                <a:gd name="connsiteY818" fmla="*/ 73715 h 2438725"/>
                <a:gd name="connsiteX819" fmla="*/ 1249970 w 1723168"/>
                <a:gd name="connsiteY819" fmla="*/ 71420 h 2438725"/>
                <a:gd name="connsiteX820" fmla="*/ 1267166 w 1723168"/>
                <a:gd name="connsiteY820" fmla="*/ 74928 h 2438725"/>
                <a:gd name="connsiteX821" fmla="*/ 1253266 w 1723168"/>
                <a:gd name="connsiteY821" fmla="*/ 79734 h 2438725"/>
                <a:gd name="connsiteX822" fmla="*/ 1248244 w 1723168"/>
                <a:gd name="connsiteY822" fmla="*/ 78034 h 2438725"/>
                <a:gd name="connsiteX823" fmla="*/ 1235450 w 1723168"/>
                <a:gd name="connsiteY823" fmla="*/ 73012 h 2438725"/>
                <a:gd name="connsiteX824" fmla="*/ 1146998 w 1723168"/>
                <a:gd name="connsiteY824" fmla="*/ 61839 h 2438725"/>
                <a:gd name="connsiteX825" fmla="*/ 1158308 w 1723168"/>
                <a:gd name="connsiteY825" fmla="*/ 72148 h 2438725"/>
                <a:gd name="connsiteX826" fmla="*/ 1144729 w 1723168"/>
                <a:gd name="connsiteY826" fmla="*/ 72905 h 2438725"/>
                <a:gd name="connsiteX827" fmla="*/ 1144000 w 1723168"/>
                <a:gd name="connsiteY827" fmla="*/ 72528 h 2438725"/>
                <a:gd name="connsiteX828" fmla="*/ 1127967 w 1723168"/>
                <a:gd name="connsiteY828" fmla="*/ 72743 h 2438725"/>
                <a:gd name="connsiteX829" fmla="*/ 1112826 w 1723168"/>
                <a:gd name="connsiteY829" fmla="*/ 62216 h 2438725"/>
                <a:gd name="connsiteX830" fmla="*/ 1129398 w 1723168"/>
                <a:gd name="connsiteY830" fmla="*/ 61947 h 2438725"/>
                <a:gd name="connsiteX831" fmla="*/ 998623 w 1723168"/>
                <a:gd name="connsiteY831" fmla="*/ 59977 h 2438725"/>
                <a:gd name="connsiteX832" fmla="*/ 1017975 w 1723168"/>
                <a:gd name="connsiteY832" fmla="*/ 62944 h 2438725"/>
                <a:gd name="connsiteX833" fmla="*/ 1035735 w 1723168"/>
                <a:gd name="connsiteY833" fmla="*/ 65860 h 2438725"/>
                <a:gd name="connsiteX834" fmla="*/ 1019540 w 1723168"/>
                <a:gd name="connsiteY834" fmla="*/ 69773 h 2438725"/>
                <a:gd name="connsiteX835" fmla="*/ 1004155 w 1723168"/>
                <a:gd name="connsiteY835" fmla="*/ 69099 h 2438725"/>
                <a:gd name="connsiteX836" fmla="*/ 969903 w 1723168"/>
                <a:gd name="connsiteY836" fmla="*/ 64809 h 2438725"/>
                <a:gd name="connsiteX837" fmla="*/ 984911 w 1723168"/>
                <a:gd name="connsiteY837" fmla="*/ 63647 h 2438725"/>
                <a:gd name="connsiteX838" fmla="*/ 1183356 w 1723168"/>
                <a:gd name="connsiteY838" fmla="*/ 56035 h 2438725"/>
                <a:gd name="connsiteX839" fmla="*/ 1216393 w 1723168"/>
                <a:gd name="connsiteY839" fmla="*/ 58033 h 2438725"/>
                <a:gd name="connsiteX840" fmla="*/ 1230321 w 1723168"/>
                <a:gd name="connsiteY840" fmla="*/ 62216 h 2438725"/>
                <a:gd name="connsiteX841" fmla="*/ 1210238 w 1723168"/>
                <a:gd name="connsiteY841" fmla="*/ 62216 h 2438725"/>
                <a:gd name="connsiteX842" fmla="*/ 1196581 w 1723168"/>
                <a:gd name="connsiteY842" fmla="*/ 71502 h 2438725"/>
                <a:gd name="connsiteX843" fmla="*/ 1186782 w 1723168"/>
                <a:gd name="connsiteY843" fmla="*/ 71151 h 2438725"/>
                <a:gd name="connsiteX844" fmla="*/ 1159629 w 1723168"/>
                <a:gd name="connsiteY844" fmla="*/ 61405 h 2438725"/>
                <a:gd name="connsiteX845" fmla="*/ 1143595 w 1723168"/>
                <a:gd name="connsiteY845" fmla="*/ 56925 h 2438725"/>
                <a:gd name="connsiteX846" fmla="*/ 1166214 w 1723168"/>
                <a:gd name="connsiteY846" fmla="*/ 56630 h 2438725"/>
                <a:gd name="connsiteX847" fmla="*/ 1027313 w 1723168"/>
                <a:gd name="connsiteY847" fmla="*/ 51014 h 2438725"/>
                <a:gd name="connsiteX848" fmla="*/ 1042862 w 1723168"/>
                <a:gd name="connsiteY848" fmla="*/ 58302 h 2438725"/>
                <a:gd name="connsiteX849" fmla="*/ 1039730 w 1723168"/>
                <a:gd name="connsiteY849" fmla="*/ 58033 h 2438725"/>
                <a:gd name="connsiteX850" fmla="*/ 1154528 w 1723168"/>
                <a:gd name="connsiteY850" fmla="*/ 50393 h 2438725"/>
                <a:gd name="connsiteX851" fmla="*/ 1178873 w 1723168"/>
                <a:gd name="connsiteY851" fmla="*/ 51204 h 2438725"/>
                <a:gd name="connsiteX852" fmla="*/ 1164109 w 1723168"/>
                <a:gd name="connsiteY852" fmla="*/ 53794 h 2438725"/>
                <a:gd name="connsiteX853" fmla="*/ 1104214 w 1723168"/>
                <a:gd name="connsiteY853" fmla="*/ 45238 h 2438725"/>
                <a:gd name="connsiteX854" fmla="*/ 1120301 w 1723168"/>
                <a:gd name="connsiteY854" fmla="*/ 45318 h 2438725"/>
                <a:gd name="connsiteX855" fmla="*/ 1134742 w 1723168"/>
                <a:gd name="connsiteY855" fmla="*/ 49719 h 2438725"/>
                <a:gd name="connsiteX856" fmla="*/ 1117277 w 1723168"/>
                <a:gd name="connsiteY856" fmla="*/ 51042 h 2438725"/>
                <a:gd name="connsiteX857" fmla="*/ 1104324 w 1723168"/>
                <a:gd name="connsiteY857" fmla="*/ 50716 h 2438725"/>
                <a:gd name="connsiteX858" fmla="*/ 1087559 w 1723168"/>
                <a:gd name="connsiteY858" fmla="*/ 46533 h 2438725"/>
                <a:gd name="connsiteX859" fmla="*/ 772698 w 1723168"/>
                <a:gd name="connsiteY859" fmla="*/ 40514 h 2438725"/>
                <a:gd name="connsiteX860" fmla="*/ 799396 w 1723168"/>
                <a:gd name="connsiteY860" fmla="*/ 42484 h 2438725"/>
                <a:gd name="connsiteX861" fmla="*/ 817263 w 1723168"/>
                <a:gd name="connsiteY861" fmla="*/ 49747 h 2438725"/>
                <a:gd name="connsiteX862" fmla="*/ 802660 w 1723168"/>
                <a:gd name="connsiteY862" fmla="*/ 48478 h 2438725"/>
                <a:gd name="connsiteX863" fmla="*/ 788517 w 1723168"/>
                <a:gd name="connsiteY863" fmla="*/ 43836 h 2438725"/>
                <a:gd name="connsiteX864" fmla="*/ 770701 w 1723168"/>
                <a:gd name="connsiteY864" fmla="*/ 50881 h 2438725"/>
                <a:gd name="connsiteX865" fmla="*/ 752941 w 1723168"/>
                <a:gd name="connsiteY865" fmla="*/ 53578 h 2438725"/>
                <a:gd name="connsiteX866" fmla="*/ 737582 w 1723168"/>
                <a:gd name="connsiteY866" fmla="*/ 57197 h 2438725"/>
                <a:gd name="connsiteX867" fmla="*/ 721820 w 1723168"/>
                <a:gd name="connsiteY867" fmla="*/ 53335 h 2438725"/>
                <a:gd name="connsiteX868" fmla="*/ 704463 w 1723168"/>
                <a:gd name="connsiteY868" fmla="*/ 52714 h 2438725"/>
                <a:gd name="connsiteX869" fmla="*/ 686837 w 1723168"/>
                <a:gd name="connsiteY869" fmla="*/ 50393 h 2438725"/>
                <a:gd name="connsiteX870" fmla="*/ 715963 w 1723168"/>
                <a:gd name="connsiteY870" fmla="*/ 49342 h 2438725"/>
                <a:gd name="connsiteX871" fmla="*/ 739931 w 1723168"/>
                <a:gd name="connsiteY871" fmla="*/ 46182 h 2438725"/>
                <a:gd name="connsiteX872" fmla="*/ 757827 w 1723168"/>
                <a:gd name="connsiteY872" fmla="*/ 43943 h 2438725"/>
                <a:gd name="connsiteX873" fmla="*/ 1319367 w 1723168"/>
                <a:gd name="connsiteY873" fmla="*/ 40407 h 2438725"/>
                <a:gd name="connsiteX874" fmla="*/ 1330192 w 1723168"/>
                <a:gd name="connsiteY874" fmla="*/ 51014 h 2438725"/>
                <a:gd name="connsiteX875" fmla="*/ 1316695 w 1723168"/>
                <a:gd name="connsiteY875" fmla="*/ 52958 h 2438725"/>
                <a:gd name="connsiteX876" fmla="*/ 1302498 w 1723168"/>
                <a:gd name="connsiteY876" fmla="*/ 60272 h 2438725"/>
                <a:gd name="connsiteX877" fmla="*/ 1281442 w 1723168"/>
                <a:gd name="connsiteY877" fmla="*/ 58869 h 2438725"/>
                <a:gd name="connsiteX878" fmla="*/ 1265573 w 1723168"/>
                <a:gd name="connsiteY878" fmla="*/ 57492 h 2438725"/>
                <a:gd name="connsiteX879" fmla="*/ 1246164 w 1723168"/>
                <a:gd name="connsiteY879" fmla="*/ 58464 h 2438725"/>
                <a:gd name="connsiteX880" fmla="*/ 1232480 w 1723168"/>
                <a:gd name="connsiteY880" fmla="*/ 43377 h 2438725"/>
                <a:gd name="connsiteX881" fmla="*/ 1246760 w 1723168"/>
                <a:gd name="connsiteY881" fmla="*/ 43269 h 2438725"/>
                <a:gd name="connsiteX882" fmla="*/ 1261388 w 1723168"/>
                <a:gd name="connsiteY882" fmla="*/ 43728 h 2438725"/>
                <a:gd name="connsiteX883" fmla="*/ 1275613 w 1723168"/>
                <a:gd name="connsiteY883" fmla="*/ 42674 h 2438725"/>
                <a:gd name="connsiteX884" fmla="*/ 1295589 w 1723168"/>
                <a:gd name="connsiteY884" fmla="*/ 41971 h 2438725"/>
                <a:gd name="connsiteX885" fmla="*/ 1178199 w 1723168"/>
                <a:gd name="connsiteY885" fmla="*/ 40138 h 2438725"/>
                <a:gd name="connsiteX886" fmla="*/ 1206163 w 1723168"/>
                <a:gd name="connsiteY886" fmla="*/ 43861 h 2438725"/>
                <a:gd name="connsiteX887" fmla="*/ 1189752 w 1723168"/>
                <a:gd name="connsiteY887" fmla="*/ 45831 h 2438725"/>
                <a:gd name="connsiteX888" fmla="*/ 1180738 w 1723168"/>
                <a:gd name="connsiteY888" fmla="*/ 44808 h 2438725"/>
                <a:gd name="connsiteX889" fmla="*/ 1164163 w 1723168"/>
                <a:gd name="connsiteY889" fmla="*/ 43133 h 2438725"/>
                <a:gd name="connsiteX890" fmla="*/ 1060298 w 1723168"/>
                <a:gd name="connsiteY890" fmla="*/ 39758 h 2438725"/>
                <a:gd name="connsiteX891" fmla="*/ 1073903 w 1723168"/>
                <a:gd name="connsiteY891" fmla="*/ 41540 h 2438725"/>
                <a:gd name="connsiteX892" fmla="*/ 1093607 w 1723168"/>
                <a:gd name="connsiteY892" fmla="*/ 43943 h 2438725"/>
                <a:gd name="connsiteX893" fmla="*/ 1055438 w 1723168"/>
                <a:gd name="connsiteY893" fmla="*/ 46236 h 2438725"/>
                <a:gd name="connsiteX894" fmla="*/ 1047829 w 1723168"/>
                <a:gd name="connsiteY894" fmla="*/ 43269 h 2438725"/>
                <a:gd name="connsiteX895" fmla="*/ 1029231 w 1723168"/>
                <a:gd name="connsiteY895" fmla="*/ 40217 h 2438725"/>
                <a:gd name="connsiteX896" fmla="*/ 1046857 w 1723168"/>
                <a:gd name="connsiteY896" fmla="*/ 40999 h 2438725"/>
                <a:gd name="connsiteX897" fmla="*/ 858319 w 1723168"/>
                <a:gd name="connsiteY897" fmla="*/ 38437 h 2438725"/>
                <a:gd name="connsiteX898" fmla="*/ 874217 w 1723168"/>
                <a:gd name="connsiteY898" fmla="*/ 40489 h 2438725"/>
                <a:gd name="connsiteX899" fmla="*/ 887657 w 1723168"/>
                <a:gd name="connsiteY899" fmla="*/ 39058 h 2438725"/>
                <a:gd name="connsiteX900" fmla="*/ 905445 w 1723168"/>
                <a:gd name="connsiteY900" fmla="*/ 40461 h 2438725"/>
                <a:gd name="connsiteX901" fmla="*/ 882474 w 1723168"/>
                <a:gd name="connsiteY901" fmla="*/ 45318 h 2438725"/>
                <a:gd name="connsiteX902" fmla="*/ 897321 w 1723168"/>
                <a:gd name="connsiteY902" fmla="*/ 44887 h 2438725"/>
                <a:gd name="connsiteX903" fmla="*/ 911439 w 1723168"/>
                <a:gd name="connsiteY903" fmla="*/ 43377 h 2438725"/>
                <a:gd name="connsiteX904" fmla="*/ 928118 w 1723168"/>
                <a:gd name="connsiteY904" fmla="*/ 49342 h 2438725"/>
                <a:gd name="connsiteX905" fmla="*/ 910736 w 1723168"/>
                <a:gd name="connsiteY905" fmla="*/ 53417 h 2438725"/>
                <a:gd name="connsiteX906" fmla="*/ 878589 w 1723168"/>
                <a:gd name="connsiteY906" fmla="*/ 55035 h 2438725"/>
                <a:gd name="connsiteX907" fmla="*/ 866361 w 1723168"/>
                <a:gd name="connsiteY907" fmla="*/ 61028 h 2438725"/>
                <a:gd name="connsiteX908" fmla="*/ 851436 w 1723168"/>
                <a:gd name="connsiteY908" fmla="*/ 60139 h 2438725"/>
                <a:gd name="connsiteX909" fmla="*/ 829788 w 1723168"/>
                <a:gd name="connsiteY909" fmla="*/ 63970 h 2438725"/>
                <a:gd name="connsiteX910" fmla="*/ 847871 w 1723168"/>
                <a:gd name="connsiteY910" fmla="*/ 69558 h 2438725"/>
                <a:gd name="connsiteX911" fmla="*/ 823551 w 1723168"/>
                <a:gd name="connsiteY911" fmla="*/ 70071 h 2438725"/>
                <a:gd name="connsiteX912" fmla="*/ 805117 w 1723168"/>
                <a:gd name="connsiteY912" fmla="*/ 73202 h 2438725"/>
                <a:gd name="connsiteX913" fmla="*/ 802740 w 1723168"/>
                <a:gd name="connsiteY913" fmla="*/ 71933 h 2438725"/>
                <a:gd name="connsiteX914" fmla="*/ 814996 w 1723168"/>
                <a:gd name="connsiteY914" fmla="*/ 65347 h 2438725"/>
                <a:gd name="connsiteX915" fmla="*/ 796831 w 1723168"/>
                <a:gd name="connsiteY915" fmla="*/ 65429 h 2438725"/>
                <a:gd name="connsiteX916" fmla="*/ 781013 w 1723168"/>
                <a:gd name="connsiteY916" fmla="*/ 68855 h 2438725"/>
                <a:gd name="connsiteX917" fmla="*/ 767410 w 1723168"/>
                <a:gd name="connsiteY917" fmla="*/ 61893 h 2438725"/>
                <a:gd name="connsiteX918" fmla="*/ 783226 w 1723168"/>
                <a:gd name="connsiteY918" fmla="*/ 63159 h 2438725"/>
                <a:gd name="connsiteX919" fmla="*/ 799313 w 1723168"/>
                <a:gd name="connsiteY919" fmla="*/ 62593 h 2438725"/>
                <a:gd name="connsiteX920" fmla="*/ 814537 w 1723168"/>
                <a:gd name="connsiteY920" fmla="*/ 61487 h 2438725"/>
                <a:gd name="connsiteX921" fmla="*/ 794833 w 1723168"/>
                <a:gd name="connsiteY921" fmla="*/ 58843 h 2438725"/>
                <a:gd name="connsiteX922" fmla="*/ 812295 w 1723168"/>
                <a:gd name="connsiteY922" fmla="*/ 56684 h 2438725"/>
                <a:gd name="connsiteX923" fmla="*/ 796451 w 1723168"/>
                <a:gd name="connsiteY923" fmla="*/ 56225 h 2438725"/>
                <a:gd name="connsiteX924" fmla="*/ 782631 w 1723168"/>
                <a:gd name="connsiteY924" fmla="*/ 56656 h 2438725"/>
                <a:gd name="connsiteX925" fmla="*/ 812972 w 1723168"/>
                <a:gd name="connsiteY925" fmla="*/ 52986 h 2438725"/>
                <a:gd name="connsiteX926" fmla="*/ 829383 w 1723168"/>
                <a:gd name="connsiteY926" fmla="*/ 55253 h 2438725"/>
                <a:gd name="connsiteX927" fmla="*/ 845876 w 1723168"/>
                <a:gd name="connsiteY927" fmla="*/ 51447 h 2438725"/>
                <a:gd name="connsiteX928" fmla="*/ 858319 w 1723168"/>
                <a:gd name="connsiteY928" fmla="*/ 46103 h 2438725"/>
                <a:gd name="connsiteX929" fmla="*/ 844093 w 1723168"/>
                <a:gd name="connsiteY929" fmla="*/ 42053 h 2438725"/>
                <a:gd name="connsiteX930" fmla="*/ 1042808 w 1723168"/>
                <a:gd name="connsiteY930" fmla="*/ 31526 h 2438725"/>
                <a:gd name="connsiteX931" fmla="*/ 1058895 w 1723168"/>
                <a:gd name="connsiteY931" fmla="*/ 33387 h 2438725"/>
                <a:gd name="connsiteX932" fmla="*/ 1072526 w 1723168"/>
                <a:gd name="connsiteY932" fmla="*/ 34495 h 2438725"/>
                <a:gd name="connsiteX933" fmla="*/ 1100328 w 1723168"/>
                <a:gd name="connsiteY933" fmla="*/ 35332 h 2438725"/>
                <a:gd name="connsiteX934" fmla="*/ 1115010 w 1723168"/>
                <a:gd name="connsiteY934" fmla="*/ 38247 h 2438725"/>
                <a:gd name="connsiteX935" fmla="*/ 1128669 w 1723168"/>
                <a:gd name="connsiteY935" fmla="*/ 41110 h 2438725"/>
                <a:gd name="connsiteX936" fmla="*/ 1146483 w 1723168"/>
                <a:gd name="connsiteY936" fmla="*/ 41271 h 2438725"/>
                <a:gd name="connsiteX937" fmla="*/ 1159844 w 1723168"/>
                <a:gd name="connsiteY937" fmla="*/ 45454 h 2438725"/>
                <a:gd name="connsiteX938" fmla="*/ 1143354 w 1723168"/>
                <a:gd name="connsiteY938" fmla="*/ 47964 h 2438725"/>
                <a:gd name="connsiteX939" fmla="*/ 1124028 w 1723168"/>
                <a:gd name="connsiteY939" fmla="*/ 43348 h 2438725"/>
                <a:gd name="connsiteX940" fmla="*/ 1106832 w 1723168"/>
                <a:gd name="connsiteY940" fmla="*/ 42215 h 2438725"/>
                <a:gd name="connsiteX941" fmla="*/ 1089098 w 1723168"/>
                <a:gd name="connsiteY941" fmla="*/ 39786 h 2438725"/>
                <a:gd name="connsiteX942" fmla="*/ 1075331 w 1723168"/>
                <a:gd name="connsiteY942" fmla="*/ 38545 h 2438725"/>
                <a:gd name="connsiteX943" fmla="*/ 1061216 w 1723168"/>
                <a:gd name="connsiteY943" fmla="*/ 37196 h 2438725"/>
                <a:gd name="connsiteX944" fmla="*/ 1042023 w 1723168"/>
                <a:gd name="connsiteY944" fmla="*/ 34631 h 2438725"/>
                <a:gd name="connsiteX945" fmla="*/ 1028126 w 1723168"/>
                <a:gd name="connsiteY945" fmla="*/ 33685 h 2438725"/>
                <a:gd name="connsiteX946" fmla="*/ 1088721 w 1723168"/>
                <a:gd name="connsiteY946" fmla="*/ 30313 h 2438725"/>
                <a:gd name="connsiteX947" fmla="*/ 1102434 w 1723168"/>
                <a:gd name="connsiteY947" fmla="*/ 31392 h 2438725"/>
                <a:gd name="connsiteX948" fmla="*/ 1119924 w 1723168"/>
                <a:gd name="connsiteY948" fmla="*/ 32498 h 2438725"/>
                <a:gd name="connsiteX949" fmla="*/ 1147537 w 1723168"/>
                <a:gd name="connsiteY949" fmla="*/ 34818 h 2438725"/>
                <a:gd name="connsiteX950" fmla="*/ 1170372 w 1723168"/>
                <a:gd name="connsiteY950" fmla="*/ 39489 h 2438725"/>
                <a:gd name="connsiteX951" fmla="*/ 1156336 w 1723168"/>
                <a:gd name="connsiteY951" fmla="*/ 41917 h 2438725"/>
                <a:gd name="connsiteX952" fmla="*/ 1137848 w 1723168"/>
                <a:gd name="connsiteY952" fmla="*/ 37275 h 2438725"/>
                <a:gd name="connsiteX953" fmla="*/ 1117765 w 1723168"/>
                <a:gd name="connsiteY953" fmla="*/ 33685 h 2438725"/>
                <a:gd name="connsiteX954" fmla="*/ 1274885 w 1723168"/>
                <a:gd name="connsiteY954" fmla="*/ 30041 h 2438725"/>
                <a:gd name="connsiteX955" fmla="*/ 1291539 w 1723168"/>
                <a:gd name="connsiteY955" fmla="*/ 35278 h 2438725"/>
                <a:gd name="connsiteX956" fmla="*/ 1272726 w 1723168"/>
                <a:gd name="connsiteY956" fmla="*/ 38868 h 2438725"/>
                <a:gd name="connsiteX957" fmla="*/ 1243977 w 1723168"/>
                <a:gd name="connsiteY957" fmla="*/ 35198 h 2438725"/>
                <a:gd name="connsiteX958" fmla="*/ 1257826 w 1723168"/>
                <a:gd name="connsiteY958" fmla="*/ 32498 h 2438725"/>
                <a:gd name="connsiteX959" fmla="*/ 883877 w 1723168"/>
                <a:gd name="connsiteY959" fmla="*/ 27422 h 2438725"/>
                <a:gd name="connsiteX960" fmla="*/ 897292 w 1723168"/>
                <a:gd name="connsiteY960" fmla="*/ 29746 h 2438725"/>
                <a:gd name="connsiteX961" fmla="*/ 877886 w 1723168"/>
                <a:gd name="connsiteY961" fmla="*/ 33495 h 2438725"/>
                <a:gd name="connsiteX962" fmla="*/ 1399640 w 1723168"/>
                <a:gd name="connsiteY962" fmla="*/ 26884 h 2438725"/>
                <a:gd name="connsiteX963" fmla="*/ 1417267 w 1723168"/>
                <a:gd name="connsiteY963" fmla="*/ 27720 h 2438725"/>
                <a:gd name="connsiteX964" fmla="*/ 1432087 w 1723168"/>
                <a:gd name="connsiteY964" fmla="*/ 43158 h 2438725"/>
                <a:gd name="connsiteX965" fmla="*/ 1418077 w 1723168"/>
                <a:gd name="connsiteY965" fmla="*/ 45751 h 2438725"/>
                <a:gd name="connsiteX966" fmla="*/ 1403256 w 1723168"/>
                <a:gd name="connsiteY966" fmla="*/ 46616 h 2438725"/>
                <a:gd name="connsiteX967" fmla="*/ 1389303 w 1723168"/>
                <a:gd name="connsiteY967" fmla="*/ 47208 h 2438725"/>
                <a:gd name="connsiteX968" fmla="*/ 1368330 w 1723168"/>
                <a:gd name="connsiteY968" fmla="*/ 49288 h 2438725"/>
                <a:gd name="connsiteX969" fmla="*/ 1364606 w 1723168"/>
                <a:gd name="connsiteY969" fmla="*/ 48316 h 2438725"/>
                <a:gd name="connsiteX970" fmla="*/ 1346036 w 1723168"/>
                <a:gd name="connsiteY970" fmla="*/ 40568 h 2438725"/>
                <a:gd name="connsiteX971" fmla="*/ 1366009 w 1723168"/>
                <a:gd name="connsiteY971" fmla="*/ 36167 h 2438725"/>
                <a:gd name="connsiteX972" fmla="*/ 1387197 w 1723168"/>
                <a:gd name="connsiteY972" fmla="*/ 36493 h 2438725"/>
                <a:gd name="connsiteX973" fmla="*/ 1132016 w 1723168"/>
                <a:gd name="connsiteY973" fmla="*/ 26615 h 2438725"/>
                <a:gd name="connsiteX974" fmla="*/ 1151558 w 1723168"/>
                <a:gd name="connsiteY974" fmla="*/ 29205 h 2438725"/>
                <a:gd name="connsiteX975" fmla="*/ 1137225 w 1723168"/>
                <a:gd name="connsiteY975" fmla="*/ 30636 h 2438725"/>
                <a:gd name="connsiteX976" fmla="*/ 1133799 w 1723168"/>
                <a:gd name="connsiteY976" fmla="*/ 30608 h 2438725"/>
                <a:gd name="connsiteX977" fmla="*/ 1118547 w 1723168"/>
                <a:gd name="connsiteY977" fmla="*/ 28882 h 2438725"/>
                <a:gd name="connsiteX978" fmla="*/ 1087559 w 1723168"/>
                <a:gd name="connsiteY978" fmla="*/ 18623 h 2438725"/>
                <a:gd name="connsiteX979" fmla="*/ 1106265 w 1723168"/>
                <a:gd name="connsiteY979" fmla="*/ 19757 h 2438725"/>
                <a:gd name="connsiteX980" fmla="*/ 1121194 w 1723168"/>
                <a:gd name="connsiteY980" fmla="*/ 20431 h 2438725"/>
                <a:gd name="connsiteX981" fmla="*/ 1137791 w 1723168"/>
                <a:gd name="connsiteY981" fmla="*/ 23322 h 2438725"/>
                <a:gd name="connsiteX982" fmla="*/ 1118142 w 1723168"/>
                <a:gd name="connsiteY982" fmla="*/ 25345 h 2438725"/>
                <a:gd name="connsiteX983" fmla="*/ 1099382 w 1723168"/>
                <a:gd name="connsiteY983" fmla="*/ 28423 h 2438725"/>
                <a:gd name="connsiteX984" fmla="*/ 1085967 w 1723168"/>
                <a:gd name="connsiteY984" fmla="*/ 26532 h 2438725"/>
                <a:gd name="connsiteX985" fmla="*/ 1068179 w 1723168"/>
                <a:gd name="connsiteY985" fmla="*/ 22375 h 2438725"/>
                <a:gd name="connsiteX986" fmla="*/ 1085264 w 1723168"/>
                <a:gd name="connsiteY986" fmla="*/ 23024 h 2438725"/>
                <a:gd name="connsiteX987" fmla="*/ 1100734 w 1723168"/>
                <a:gd name="connsiteY987" fmla="*/ 23537 h 2438725"/>
                <a:gd name="connsiteX988" fmla="*/ 1122378 w 1723168"/>
                <a:gd name="connsiteY988" fmla="*/ 12307 h 2438725"/>
                <a:gd name="connsiteX989" fmla="*/ 1136227 w 1723168"/>
                <a:gd name="connsiteY989" fmla="*/ 13415 h 2438725"/>
                <a:gd name="connsiteX990" fmla="*/ 1154366 w 1723168"/>
                <a:gd name="connsiteY990" fmla="*/ 15223 h 2438725"/>
                <a:gd name="connsiteX991" fmla="*/ 1168725 w 1723168"/>
                <a:gd name="connsiteY991" fmla="*/ 17841 h 2438725"/>
                <a:gd name="connsiteX992" fmla="*/ 1154528 w 1723168"/>
                <a:gd name="connsiteY992" fmla="*/ 19570 h 2438725"/>
                <a:gd name="connsiteX993" fmla="*/ 1133583 w 1723168"/>
                <a:gd name="connsiteY993" fmla="*/ 17977 h 2438725"/>
                <a:gd name="connsiteX994" fmla="*/ 1119817 w 1723168"/>
                <a:gd name="connsiteY994" fmla="*/ 16844 h 2438725"/>
                <a:gd name="connsiteX995" fmla="*/ 1106265 w 1723168"/>
                <a:gd name="connsiteY995" fmla="*/ 13279 h 2438725"/>
                <a:gd name="connsiteX996" fmla="*/ 1327951 w 1723168"/>
                <a:gd name="connsiteY996" fmla="*/ 6180 h 2438725"/>
                <a:gd name="connsiteX997" fmla="*/ 1342579 w 1723168"/>
                <a:gd name="connsiteY997" fmla="*/ 11309 h 2438725"/>
                <a:gd name="connsiteX998" fmla="*/ 1314726 w 1723168"/>
                <a:gd name="connsiteY998" fmla="*/ 10230 h 2438725"/>
                <a:gd name="connsiteX999" fmla="*/ 1297422 w 1723168"/>
                <a:gd name="connsiteY999" fmla="*/ 7073 h 2438725"/>
                <a:gd name="connsiteX1000" fmla="*/ 1314048 w 1723168"/>
                <a:gd name="connsiteY1000" fmla="*/ 7180 h 2438725"/>
                <a:gd name="connsiteX1001" fmla="*/ 1164055 w 1723168"/>
                <a:gd name="connsiteY1001" fmla="*/ 0 h 2438725"/>
                <a:gd name="connsiteX1002" fmla="*/ 1182815 w 1723168"/>
                <a:gd name="connsiteY1002" fmla="*/ 4913 h 2438725"/>
                <a:gd name="connsiteX1003" fmla="*/ 1163245 w 1723168"/>
                <a:gd name="connsiteY1003" fmla="*/ 5154 h 2438725"/>
                <a:gd name="connsiteX1004" fmla="*/ 1145485 w 1723168"/>
                <a:gd name="connsiteY1004" fmla="*/ 6854 h 2438725"/>
                <a:gd name="connsiteX1005" fmla="*/ 1143218 w 1723168"/>
                <a:gd name="connsiteY1005" fmla="*/ 1133 h 243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Lst>
              <a:rect l="l" t="t" r="r" b="b"/>
              <a:pathLst>
                <a:path w="1723168" h="2438725">
                  <a:moveTo>
                    <a:pt x="1615066" y="2141355"/>
                  </a:moveTo>
                  <a:lnTo>
                    <a:pt x="1618492" y="2157037"/>
                  </a:lnTo>
                  <a:lnTo>
                    <a:pt x="1615794" y="2156496"/>
                  </a:lnTo>
                  <a:close/>
                  <a:moveTo>
                    <a:pt x="1075657" y="2102486"/>
                  </a:moveTo>
                  <a:lnTo>
                    <a:pt x="1094686" y="2111852"/>
                  </a:lnTo>
                  <a:lnTo>
                    <a:pt x="1092958" y="2106805"/>
                  </a:lnTo>
                  <a:close/>
                  <a:moveTo>
                    <a:pt x="11309" y="1546262"/>
                  </a:moveTo>
                  <a:lnTo>
                    <a:pt x="566" y="1556871"/>
                  </a:lnTo>
                  <a:lnTo>
                    <a:pt x="0" y="1556520"/>
                  </a:lnTo>
                  <a:close/>
                  <a:moveTo>
                    <a:pt x="62729" y="1504290"/>
                  </a:moveTo>
                  <a:lnTo>
                    <a:pt x="41540" y="1523994"/>
                  </a:lnTo>
                  <a:lnTo>
                    <a:pt x="58923" y="1527476"/>
                  </a:lnTo>
                  <a:lnTo>
                    <a:pt x="76090" y="1520755"/>
                  </a:lnTo>
                  <a:lnTo>
                    <a:pt x="76819" y="1505585"/>
                  </a:lnTo>
                  <a:lnTo>
                    <a:pt x="92662" y="1508555"/>
                  </a:lnTo>
                  <a:lnTo>
                    <a:pt x="107727" y="1514951"/>
                  </a:lnTo>
                  <a:lnTo>
                    <a:pt x="123919" y="1517623"/>
                  </a:lnTo>
                  <a:lnTo>
                    <a:pt x="141466" y="1517839"/>
                  </a:lnTo>
                  <a:lnTo>
                    <a:pt x="153855" y="1523535"/>
                  </a:lnTo>
                  <a:lnTo>
                    <a:pt x="160115" y="1536411"/>
                  </a:lnTo>
                  <a:lnTo>
                    <a:pt x="156876" y="1549637"/>
                  </a:lnTo>
                  <a:lnTo>
                    <a:pt x="162382" y="1562726"/>
                  </a:lnTo>
                  <a:lnTo>
                    <a:pt x="147862" y="1563590"/>
                  </a:lnTo>
                  <a:lnTo>
                    <a:pt x="130156" y="1564483"/>
                  </a:lnTo>
                  <a:lnTo>
                    <a:pt x="93986" y="1565696"/>
                  </a:lnTo>
                  <a:lnTo>
                    <a:pt x="85079" y="1565021"/>
                  </a:lnTo>
                  <a:lnTo>
                    <a:pt x="71122" y="1563375"/>
                  </a:lnTo>
                  <a:lnTo>
                    <a:pt x="52553" y="1562241"/>
                  </a:lnTo>
                  <a:lnTo>
                    <a:pt x="36060" y="1560272"/>
                  </a:lnTo>
                  <a:lnTo>
                    <a:pt x="8745" y="1557517"/>
                  </a:lnTo>
                  <a:lnTo>
                    <a:pt x="20865" y="1550663"/>
                  </a:lnTo>
                  <a:lnTo>
                    <a:pt x="37788" y="1541889"/>
                  </a:lnTo>
                  <a:lnTo>
                    <a:pt x="10606" y="1544210"/>
                  </a:lnTo>
                  <a:lnTo>
                    <a:pt x="13361" y="1523696"/>
                  </a:lnTo>
                  <a:lnTo>
                    <a:pt x="44915" y="1520378"/>
                  </a:lnTo>
                  <a:close/>
                  <a:moveTo>
                    <a:pt x="1274534" y="694097"/>
                  </a:moveTo>
                  <a:lnTo>
                    <a:pt x="1289703" y="694639"/>
                  </a:lnTo>
                  <a:lnTo>
                    <a:pt x="1270864" y="699011"/>
                  </a:lnTo>
                  <a:close/>
                  <a:moveTo>
                    <a:pt x="1574385" y="675097"/>
                  </a:moveTo>
                  <a:lnTo>
                    <a:pt x="1574031" y="675286"/>
                  </a:lnTo>
                  <a:lnTo>
                    <a:pt x="1563698" y="676876"/>
                  </a:lnTo>
                  <a:lnTo>
                    <a:pt x="1546638" y="679118"/>
                  </a:lnTo>
                  <a:lnTo>
                    <a:pt x="1552227" y="677446"/>
                  </a:lnTo>
                  <a:close/>
                  <a:moveTo>
                    <a:pt x="1597924" y="642086"/>
                  </a:moveTo>
                  <a:lnTo>
                    <a:pt x="1618223" y="648348"/>
                  </a:lnTo>
                  <a:lnTo>
                    <a:pt x="1623593" y="653962"/>
                  </a:lnTo>
                  <a:close/>
                  <a:moveTo>
                    <a:pt x="1156903" y="633233"/>
                  </a:moveTo>
                  <a:lnTo>
                    <a:pt x="1175013" y="633312"/>
                  </a:lnTo>
                  <a:lnTo>
                    <a:pt x="1194907" y="640357"/>
                  </a:lnTo>
                  <a:lnTo>
                    <a:pt x="1226676" y="653988"/>
                  </a:lnTo>
                  <a:lnTo>
                    <a:pt x="1212128" y="658468"/>
                  </a:lnTo>
                  <a:lnTo>
                    <a:pt x="1204380" y="670373"/>
                  </a:lnTo>
                  <a:lnTo>
                    <a:pt x="1187700" y="675933"/>
                  </a:lnTo>
                  <a:lnTo>
                    <a:pt x="1165271" y="679846"/>
                  </a:lnTo>
                  <a:lnTo>
                    <a:pt x="1156282" y="676309"/>
                  </a:lnTo>
                  <a:lnTo>
                    <a:pt x="1142408" y="673314"/>
                  </a:lnTo>
                  <a:lnTo>
                    <a:pt x="1135714" y="656283"/>
                  </a:lnTo>
                  <a:lnTo>
                    <a:pt x="1139520" y="641652"/>
                  </a:lnTo>
                  <a:close/>
                  <a:moveTo>
                    <a:pt x="402910" y="606754"/>
                  </a:moveTo>
                  <a:lnTo>
                    <a:pt x="416053" y="610341"/>
                  </a:lnTo>
                  <a:lnTo>
                    <a:pt x="433220" y="615606"/>
                  </a:lnTo>
                  <a:lnTo>
                    <a:pt x="443371" y="628804"/>
                  </a:lnTo>
                  <a:lnTo>
                    <a:pt x="428309" y="626698"/>
                  </a:lnTo>
                  <a:lnTo>
                    <a:pt x="411709" y="627644"/>
                  </a:lnTo>
                  <a:lnTo>
                    <a:pt x="424367" y="636444"/>
                  </a:lnTo>
                  <a:lnTo>
                    <a:pt x="440832" y="634069"/>
                  </a:lnTo>
                  <a:lnTo>
                    <a:pt x="450334" y="645891"/>
                  </a:lnTo>
                  <a:lnTo>
                    <a:pt x="462156" y="638144"/>
                  </a:lnTo>
                  <a:lnTo>
                    <a:pt x="476163" y="641842"/>
                  </a:lnTo>
                  <a:lnTo>
                    <a:pt x="475597" y="655419"/>
                  </a:lnTo>
                  <a:lnTo>
                    <a:pt x="462508" y="662438"/>
                  </a:lnTo>
                  <a:lnTo>
                    <a:pt x="475625" y="658306"/>
                  </a:lnTo>
                  <a:lnTo>
                    <a:pt x="480888" y="644460"/>
                  </a:lnTo>
                  <a:lnTo>
                    <a:pt x="496652" y="643624"/>
                  </a:lnTo>
                  <a:lnTo>
                    <a:pt x="515817" y="646189"/>
                  </a:lnTo>
                  <a:lnTo>
                    <a:pt x="530445" y="647753"/>
                  </a:lnTo>
                  <a:lnTo>
                    <a:pt x="544642" y="650343"/>
                  </a:lnTo>
                  <a:lnTo>
                    <a:pt x="558058" y="647348"/>
                  </a:lnTo>
                  <a:lnTo>
                    <a:pt x="574902" y="650156"/>
                  </a:lnTo>
                  <a:lnTo>
                    <a:pt x="588561" y="652962"/>
                  </a:lnTo>
                  <a:lnTo>
                    <a:pt x="604487" y="657524"/>
                  </a:lnTo>
                  <a:lnTo>
                    <a:pt x="621220" y="661979"/>
                  </a:lnTo>
                  <a:lnTo>
                    <a:pt x="634499" y="666918"/>
                  </a:lnTo>
                  <a:lnTo>
                    <a:pt x="649587" y="671696"/>
                  </a:lnTo>
                  <a:lnTo>
                    <a:pt x="662517" y="677389"/>
                  </a:lnTo>
                  <a:lnTo>
                    <a:pt x="678469" y="682303"/>
                  </a:lnTo>
                  <a:lnTo>
                    <a:pt x="692128" y="689376"/>
                  </a:lnTo>
                  <a:lnTo>
                    <a:pt x="708459" y="696095"/>
                  </a:lnTo>
                  <a:lnTo>
                    <a:pt x="722089" y="699119"/>
                  </a:lnTo>
                  <a:lnTo>
                    <a:pt x="735989" y="703032"/>
                  </a:lnTo>
                  <a:lnTo>
                    <a:pt x="749946" y="709133"/>
                  </a:lnTo>
                  <a:lnTo>
                    <a:pt x="785008" y="714747"/>
                  </a:lnTo>
                  <a:lnTo>
                    <a:pt x="805007" y="725705"/>
                  </a:lnTo>
                  <a:lnTo>
                    <a:pt x="815401" y="734830"/>
                  </a:lnTo>
                  <a:lnTo>
                    <a:pt x="833243" y="737313"/>
                  </a:lnTo>
                  <a:lnTo>
                    <a:pt x="843770" y="746625"/>
                  </a:lnTo>
                  <a:lnTo>
                    <a:pt x="854323" y="755234"/>
                  </a:lnTo>
                  <a:lnTo>
                    <a:pt x="865443" y="766464"/>
                  </a:lnTo>
                  <a:lnTo>
                    <a:pt x="873245" y="779851"/>
                  </a:lnTo>
                  <a:lnTo>
                    <a:pt x="867792" y="792674"/>
                  </a:lnTo>
                  <a:lnTo>
                    <a:pt x="852164" y="803876"/>
                  </a:lnTo>
                  <a:lnTo>
                    <a:pt x="843660" y="814483"/>
                  </a:lnTo>
                  <a:lnTo>
                    <a:pt x="827034" y="822877"/>
                  </a:lnTo>
                  <a:lnTo>
                    <a:pt x="809138" y="826629"/>
                  </a:lnTo>
                  <a:lnTo>
                    <a:pt x="789191" y="831894"/>
                  </a:lnTo>
                  <a:lnTo>
                    <a:pt x="753616" y="834566"/>
                  </a:lnTo>
                  <a:lnTo>
                    <a:pt x="706487" y="826036"/>
                  </a:lnTo>
                  <a:lnTo>
                    <a:pt x="615714" y="814239"/>
                  </a:lnTo>
                  <a:lnTo>
                    <a:pt x="587589" y="803227"/>
                  </a:lnTo>
                  <a:lnTo>
                    <a:pt x="568291" y="800932"/>
                  </a:lnTo>
                  <a:lnTo>
                    <a:pt x="545291" y="797721"/>
                  </a:lnTo>
                  <a:lnTo>
                    <a:pt x="527045" y="796154"/>
                  </a:lnTo>
                  <a:lnTo>
                    <a:pt x="506692" y="790407"/>
                  </a:lnTo>
                  <a:lnTo>
                    <a:pt x="480457" y="774560"/>
                  </a:lnTo>
                  <a:lnTo>
                    <a:pt x="460348" y="769782"/>
                  </a:lnTo>
                  <a:lnTo>
                    <a:pt x="439726" y="771080"/>
                  </a:lnTo>
                  <a:lnTo>
                    <a:pt x="459566" y="775102"/>
                  </a:lnTo>
                  <a:lnTo>
                    <a:pt x="467988" y="786870"/>
                  </a:lnTo>
                  <a:lnTo>
                    <a:pt x="483560" y="794238"/>
                  </a:lnTo>
                  <a:lnTo>
                    <a:pt x="513981" y="800501"/>
                  </a:lnTo>
                  <a:lnTo>
                    <a:pt x="492143" y="803281"/>
                  </a:lnTo>
                  <a:lnTo>
                    <a:pt x="512847" y="807546"/>
                  </a:lnTo>
                  <a:lnTo>
                    <a:pt x="535359" y="817966"/>
                  </a:lnTo>
                  <a:lnTo>
                    <a:pt x="508313" y="822554"/>
                  </a:lnTo>
                  <a:lnTo>
                    <a:pt x="531202" y="821635"/>
                  </a:lnTo>
                  <a:lnTo>
                    <a:pt x="546669" y="824957"/>
                  </a:lnTo>
                  <a:lnTo>
                    <a:pt x="559840" y="827952"/>
                  </a:lnTo>
                  <a:lnTo>
                    <a:pt x="578195" y="833214"/>
                  </a:lnTo>
                  <a:lnTo>
                    <a:pt x="587912" y="842691"/>
                  </a:lnTo>
                  <a:lnTo>
                    <a:pt x="593985" y="857021"/>
                  </a:lnTo>
                  <a:lnTo>
                    <a:pt x="597521" y="870949"/>
                  </a:lnTo>
                  <a:lnTo>
                    <a:pt x="580139" y="875106"/>
                  </a:lnTo>
                  <a:lnTo>
                    <a:pt x="600896" y="885878"/>
                  </a:lnTo>
                  <a:lnTo>
                    <a:pt x="602568" y="899290"/>
                  </a:lnTo>
                  <a:lnTo>
                    <a:pt x="613796" y="912949"/>
                  </a:lnTo>
                  <a:lnTo>
                    <a:pt x="625783" y="919861"/>
                  </a:lnTo>
                  <a:lnTo>
                    <a:pt x="613691" y="925959"/>
                  </a:lnTo>
                  <a:lnTo>
                    <a:pt x="637064" y="936243"/>
                  </a:lnTo>
                  <a:lnTo>
                    <a:pt x="657280" y="934866"/>
                  </a:lnTo>
                  <a:lnTo>
                    <a:pt x="684544" y="945716"/>
                  </a:lnTo>
                  <a:lnTo>
                    <a:pt x="697985" y="959619"/>
                  </a:lnTo>
                  <a:lnTo>
                    <a:pt x="742657" y="965502"/>
                  </a:lnTo>
                  <a:lnTo>
                    <a:pt x="762389" y="964935"/>
                  </a:lnTo>
                  <a:lnTo>
                    <a:pt x="778882" y="953708"/>
                  </a:lnTo>
                  <a:lnTo>
                    <a:pt x="768975" y="937215"/>
                  </a:lnTo>
                  <a:lnTo>
                    <a:pt x="752644" y="934435"/>
                  </a:lnTo>
                  <a:lnTo>
                    <a:pt x="728270" y="933219"/>
                  </a:lnTo>
                  <a:lnTo>
                    <a:pt x="703571" y="914326"/>
                  </a:lnTo>
                  <a:lnTo>
                    <a:pt x="694341" y="902747"/>
                  </a:lnTo>
                  <a:lnTo>
                    <a:pt x="710375" y="886524"/>
                  </a:lnTo>
                  <a:lnTo>
                    <a:pt x="745627" y="898590"/>
                  </a:lnTo>
                  <a:lnTo>
                    <a:pt x="770970" y="915488"/>
                  </a:lnTo>
                  <a:lnTo>
                    <a:pt x="784467" y="909036"/>
                  </a:lnTo>
                  <a:lnTo>
                    <a:pt x="831432" y="921181"/>
                  </a:lnTo>
                  <a:lnTo>
                    <a:pt x="848276" y="923746"/>
                  </a:lnTo>
                  <a:lnTo>
                    <a:pt x="854485" y="910897"/>
                  </a:lnTo>
                  <a:lnTo>
                    <a:pt x="875727" y="909495"/>
                  </a:lnTo>
                  <a:lnTo>
                    <a:pt x="859883" y="895703"/>
                  </a:lnTo>
                  <a:lnTo>
                    <a:pt x="832594" y="876781"/>
                  </a:lnTo>
                  <a:lnTo>
                    <a:pt x="833727" y="859801"/>
                  </a:lnTo>
                  <a:lnTo>
                    <a:pt x="858291" y="848817"/>
                  </a:lnTo>
                  <a:lnTo>
                    <a:pt x="875971" y="837695"/>
                  </a:lnTo>
                  <a:lnTo>
                    <a:pt x="907902" y="823902"/>
                  </a:lnTo>
                  <a:lnTo>
                    <a:pt x="926364" y="807843"/>
                  </a:lnTo>
                  <a:lnTo>
                    <a:pt x="944693" y="814806"/>
                  </a:lnTo>
                  <a:lnTo>
                    <a:pt x="977135" y="816129"/>
                  </a:lnTo>
                  <a:lnTo>
                    <a:pt x="990876" y="820584"/>
                  </a:lnTo>
                  <a:lnTo>
                    <a:pt x="1006773" y="827465"/>
                  </a:lnTo>
                  <a:lnTo>
                    <a:pt x="1016842" y="837048"/>
                  </a:lnTo>
                  <a:lnTo>
                    <a:pt x="1029124" y="848897"/>
                  </a:lnTo>
                  <a:lnTo>
                    <a:pt x="1022509" y="835779"/>
                  </a:lnTo>
                  <a:lnTo>
                    <a:pt x="1017301" y="813483"/>
                  </a:lnTo>
                  <a:lnTo>
                    <a:pt x="1027180" y="799988"/>
                  </a:lnTo>
                  <a:lnTo>
                    <a:pt x="1020376" y="784955"/>
                  </a:lnTo>
                  <a:lnTo>
                    <a:pt x="1007179" y="775561"/>
                  </a:lnTo>
                  <a:lnTo>
                    <a:pt x="977676" y="763415"/>
                  </a:lnTo>
                  <a:lnTo>
                    <a:pt x="981969" y="744168"/>
                  </a:lnTo>
                  <a:lnTo>
                    <a:pt x="979674" y="730132"/>
                  </a:lnTo>
                  <a:lnTo>
                    <a:pt x="978835" y="716042"/>
                  </a:lnTo>
                  <a:lnTo>
                    <a:pt x="973924" y="702789"/>
                  </a:lnTo>
                  <a:lnTo>
                    <a:pt x="957649" y="695798"/>
                  </a:lnTo>
                  <a:lnTo>
                    <a:pt x="931383" y="681413"/>
                  </a:lnTo>
                  <a:lnTo>
                    <a:pt x="945852" y="684706"/>
                  </a:lnTo>
                  <a:lnTo>
                    <a:pt x="963127" y="689509"/>
                  </a:lnTo>
                  <a:lnTo>
                    <a:pt x="985395" y="688430"/>
                  </a:lnTo>
                  <a:lnTo>
                    <a:pt x="1004345" y="688537"/>
                  </a:lnTo>
                  <a:lnTo>
                    <a:pt x="1026828" y="690022"/>
                  </a:lnTo>
                  <a:lnTo>
                    <a:pt x="1042159" y="693236"/>
                  </a:lnTo>
                  <a:lnTo>
                    <a:pt x="1059893" y="703355"/>
                  </a:lnTo>
                  <a:lnTo>
                    <a:pt x="1073957" y="709026"/>
                  </a:lnTo>
                  <a:lnTo>
                    <a:pt x="1085805" y="719902"/>
                  </a:lnTo>
                  <a:lnTo>
                    <a:pt x="1097251" y="731968"/>
                  </a:lnTo>
                  <a:lnTo>
                    <a:pt x="1080920" y="731104"/>
                  </a:lnTo>
                  <a:lnTo>
                    <a:pt x="1060596" y="735071"/>
                  </a:lnTo>
                  <a:lnTo>
                    <a:pt x="1043672" y="735882"/>
                  </a:lnTo>
                  <a:lnTo>
                    <a:pt x="1034304" y="745735"/>
                  </a:lnTo>
                  <a:lnTo>
                    <a:pt x="1032603" y="761658"/>
                  </a:lnTo>
                  <a:lnTo>
                    <a:pt x="1058598" y="768893"/>
                  </a:lnTo>
                  <a:lnTo>
                    <a:pt x="1071418" y="779933"/>
                  </a:lnTo>
                  <a:lnTo>
                    <a:pt x="1089909" y="790002"/>
                  </a:lnTo>
                  <a:lnTo>
                    <a:pt x="1119250" y="790189"/>
                  </a:lnTo>
                  <a:lnTo>
                    <a:pt x="1152558" y="784090"/>
                  </a:lnTo>
                  <a:lnTo>
                    <a:pt x="1163137" y="774832"/>
                  </a:lnTo>
                  <a:lnTo>
                    <a:pt x="1157577" y="759635"/>
                  </a:lnTo>
                  <a:lnTo>
                    <a:pt x="1167402" y="743116"/>
                  </a:lnTo>
                  <a:lnTo>
                    <a:pt x="1181491" y="742062"/>
                  </a:lnTo>
                  <a:lnTo>
                    <a:pt x="1189562" y="729270"/>
                  </a:lnTo>
                  <a:lnTo>
                    <a:pt x="1203031" y="730512"/>
                  </a:lnTo>
                  <a:lnTo>
                    <a:pt x="1221899" y="724493"/>
                  </a:lnTo>
                  <a:lnTo>
                    <a:pt x="1243144" y="714209"/>
                  </a:lnTo>
                  <a:lnTo>
                    <a:pt x="1262496" y="703681"/>
                  </a:lnTo>
                  <a:lnTo>
                    <a:pt x="1281012" y="700711"/>
                  </a:lnTo>
                  <a:lnTo>
                    <a:pt x="1295209" y="695557"/>
                  </a:lnTo>
                  <a:lnTo>
                    <a:pt x="1309622" y="691317"/>
                  </a:lnTo>
                  <a:lnTo>
                    <a:pt x="1323876" y="690912"/>
                  </a:lnTo>
                  <a:lnTo>
                    <a:pt x="1336237" y="702332"/>
                  </a:lnTo>
                  <a:lnTo>
                    <a:pt x="1343712" y="689832"/>
                  </a:lnTo>
                  <a:lnTo>
                    <a:pt x="1330110" y="685083"/>
                  </a:lnTo>
                  <a:lnTo>
                    <a:pt x="1358856" y="672937"/>
                  </a:lnTo>
                  <a:lnTo>
                    <a:pt x="1376780" y="666944"/>
                  </a:lnTo>
                  <a:lnTo>
                    <a:pt x="1412245" y="664813"/>
                  </a:lnTo>
                  <a:lnTo>
                    <a:pt x="1383420" y="669670"/>
                  </a:lnTo>
                  <a:lnTo>
                    <a:pt x="1399748" y="672937"/>
                  </a:lnTo>
                  <a:lnTo>
                    <a:pt x="1393381" y="685596"/>
                  </a:lnTo>
                  <a:lnTo>
                    <a:pt x="1396458" y="699226"/>
                  </a:lnTo>
                  <a:lnTo>
                    <a:pt x="1385443" y="707272"/>
                  </a:lnTo>
                  <a:lnTo>
                    <a:pt x="1399102" y="706623"/>
                  </a:lnTo>
                  <a:lnTo>
                    <a:pt x="1412679" y="708377"/>
                  </a:lnTo>
                  <a:lnTo>
                    <a:pt x="1428279" y="702114"/>
                  </a:lnTo>
                  <a:lnTo>
                    <a:pt x="1442505" y="707512"/>
                  </a:lnTo>
                  <a:lnTo>
                    <a:pt x="1457620" y="710375"/>
                  </a:lnTo>
                  <a:lnTo>
                    <a:pt x="1454840" y="696393"/>
                  </a:lnTo>
                  <a:lnTo>
                    <a:pt x="1480806" y="688781"/>
                  </a:lnTo>
                  <a:lnTo>
                    <a:pt x="1497055" y="683221"/>
                  </a:lnTo>
                  <a:lnTo>
                    <a:pt x="1514843" y="686432"/>
                  </a:lnTo>
                  <a:lnTo>
                    <a:pt x="1529823" y="685624"/>
                  </a:lnTo>
                  <a:lnTo>
                    <a:pt x="1546533" y="690212"/>
                  </a:lnTo>
                  <a:lnTo>
                    <a:pt x="1563511" y="680900"/>
                  </a:lnTo>
                  <a:lnTo>
                    <a:pt x="1574031" y="675286"/>
                  </a:lnTo>
                  <a:lnTo>
                    <a:pt x="1577195" y="674799"/>
                  </a:lnTo>
                  <a:lnTo>
                    <a:pt x="1574385" y="675097"/>
                  </a:lnTo>
                  <a:lnTo>
                    <a:pt x="1577221" y="673583"/>
                  </a:lnTo>
                  <a:lnTo>
                    <a:pt x="1612068" y="663489"/>
                  </a:lnTo>
                  <a:lnTo>
                    <a:pt x="1628804" y="663758"/>
                  </a:lnTo>
                  <a:lnTo>
                    <a:pt x="1614984" y="666972"/>
                  </a:lnTo>
                  <a:lnTo>
                    <a:pt x="1635200" y="672855"/>
                  </a:lnTo>
                  <a:lnTo>
                    <a:pt x="1646618" y="681492"/>
                  </a:lnTo>
                  <a:lnTo>
                    <a:pt x="1631556" y="687027"/>
                  </a:lnTo>
                  <a:lnTo>
                    <a:pt x="1642866" y="697903"/>
                  </a:lnTo>
                  <a:lnTo>
                    <a:pt x="1662813" y="700901"/>
                  </a:lnTo>
                  <a:lnTo>
                    <a:pt x="1677551" y="694287"/>
                  </a:lnTo>
                  <a:lnTo>
                    <a:pt x="1668427" y="679713"/>
                  </a:lnTo>
                  <a:lnTo>
                    <a:pt x="1687620" y="680467"/>
                  </a:lnTo>
                  <a:lnTo>
                    <a:pt x="1700415" y="673153"/>
                  </a:lnTo>
                  <a:lnTo>
                    <a:pt x="1702707" y="658360"/>
                  </a:lnTo>
                  <a:lnTo>
                    <a:pt x="1687348" y="654988"/>
                  </a:lnTo>
                  <a:lnTo>
                    <a:pt x="1678387" y="644812"/>
                  </a:lnTo>
                  <a:lnTo>
                    <a:pt x="1664377" y="636767"/>
                  </a:lnTo>
                  <a:lnTo>
                    <a:pt x="1658063" y="623003"/>
                  </a:lnTo>
                  <a:lnTo>
                    <a:pt x="1668993" y="614527"/>
                  </a:lnTo>
                  <a:lnTo>
                    <a:pt x="1682491" y="613501"/>
                  </a:lnTo>
                  <a:lnTo>
                    <a:pt x="1697065" y="615201"/>
                  </a:lnTo>
                  <a:lnTo>
                    <a:pt x="1711398" y="617332"/>
                  </a:lnTo>
                  <a:lnTo>
                    <a:pt x="1723168" y="618417"/>
                  </a:lnTo>
                  <a:lnTo>
                    <a:pt x="1723168" y="1739631"/>
                  </a:lnTo>
                  <a:lnTo>
                    <a:pt x="1703543" y="1747297"/>
                  </a:lnTo>
                  <a:lnTo>
                    <a:pt x="1686027" y="1750619"/>
                  </a:lnTo>
                  <a:lnTo>
                    <a:pt x="1681221" y="1737745"/>
                  </a:lnTo>
                  <a:lnTo>
                    <a:pt x="1652963" y="1731966"/>
                  </a:lnTo>
                  <a:lnTo>
                    <a:pt x="1659115" y="1744248"/>
                  </a:lnTo>
                  <a:lnTo>
                    <a:pt x="1644648" y="1744004"/>
                  </a:lnTo>
                  <a:lnTo>
                    <a:pt x="1641191" y="1760741"/>
                  </a:lnTo>
                  <a:lnTo>
                    <a:pt x="1614335" y="1775477"/>
                  </a:lnTo>
                  <a:lnTo>
                    <a:pt x="1597035" y="1774264"/>
                  </a:lnTo>
                  <a:lnTo>
                    <a:pt x="1600704" y="1792349"/>
                  </a:lnTo>
                  <a:lnTo>
                    <a:pt x="1586479" y="1796560"/>
                  </a:lnTo>
                  <a:lnTo>
                    <a:pt x="1566126" y="1810055"/>
                  </a:lnTo>
                  <a:lnTo>
                    <a:pt x="1581783" y="1836670"/>
                  </a:lnTo>
                  <a:lnTo>
                    <a:pt x="1583106" y="1853052"/>
                  </a:lnTo>
                  <a:lnTo>
                    <a:pt x="1556330" y="1856509"/>
                  </a:lnTo>
                  <a:lnTo>
                    <a:pt x="1547721" y="1844361"/>
                  </a:lnTo>
                  <a:lnTo>
                    <a:pt x="1535385" y="1833890"/>
                  </a:lnTo>
                  <a:lnTo>
                    <a:pt x="1512658" y="1817505"/>
                  </a:lnTo>
                  <a:lnTo>
                    <a:pt x="1499053" y="1835293"/>
                  </a:lnTo>
                  <a:lnTo>
                    <a:pt x="1499781" y="1852134"/>
                  </a:lnTo>
                  <a:lnTo>
                    <a:pt x="1486312" y="1864928"/>
                  </a:lnTo>
                  <a:lnTo>
                    <a:pt x="1488149" y="1891813"/>
                  </a:lnTo>
                  <a:lnTo>
                    <a:pt x="1505341" y="1903420"/>
                  </a:lnTo>
                  <a:lnTo>
                    <a:pt x="1494275" y="1917700"/>
                  </a:lnTo>
                  <a:lnTo>
                    <a:pt x="1487338" y="1952275"/>
                  </a:lnTo>
                  <a:lnTo>
                    <a:pt x="1502292" y="1957566"/>
                  </a:lnTo>
                  <a:lnTo>
                    <a:pt x="1523832" y="1963208"/>
                  </a:lnTo>
                  <a:lnTo>
                    <a:pt x="1531605" y="1975623"/>
                  </a:lnTo>
                  <a:lnTo>
                    <a:pt x="1530902" y="1992331"/>
                  </a:lnTo>
                  <a:lnTo>
                    <a:pt x="1546613" y="1991900"/>
                  </a:lnTo>
                  <a:lnTo>
                    <a:pt x="1560702" y="1997244"/>
                  </a:lnTo>
                  <a:lnTo>
                    <a:pt x="1580865" y="1996921"/>
                  </a:lnTo>
                  <a:lnTo>
                    <a:pt x="1600084" y="2011011"/>
                  </a:lnTo>
                  <a:lnTo>
                    <a:pt x="1613255" y="2020323"/>
                  </a:lnTo>
                  <a:lnTo>
                    <a:pt x="1628912" y="2041375"/>
                  </a:lnTo>
                  <a:lnTo>
                    <a:pt x="1647077" y="2068206"/>
                  </a:lnTo>
                  <a:lnTo>
                    <a:pt x="1629210" y="2075387"/>
                  </a:lnTo>
                  <a:lnTo>
                    <a:pt x="1665539" y="2088856"/>
                  </a:lnTo>
                  <a:lnTo>
                    <a:pt x="1675202" y="2107615"/>
                  </a:lnTo>
                  <a:lnTo>
                    <a:pt x="1665998" y="2119274"/>
                  </a:lnTo>
                  <a:lnTo>
                    <a:pt x="1651098" y="2121433"/>
                  </a:lnTo>
                  <a:lnTo>
                    <a:pt x="1654932" y="2139952"/>
                  </a:lnTo>
                  <a:lnTo>
                    <a:pt x="1637090" y="2141570"/>
                  </a:lnTo>
                  <a:lnTo>
                    <a:pt x="1622298" y="2137061"/>
                  </a:lnTo>
                  <a:lnTo>
                    <a:pt x="1625860" y="2153310"/>
                  </a:lnTo>
                  <a:lnTo>
                    <a:pt x="1608829" y="2134012"/>
                  </a:lnTo>
                  <a:lnTo>
                    <a:pt x="1611150" y="2150071"/>
                  </a:lnTo>
                  <a:lnTo>
                    <a:pt x="1600084" y="2139034"/>
                  </a:lnTo>
                  <a:lnTo>
                    <a:pt x="1606318" y="2153500"/>
                  </a:lnTo>
                  <a:lnTo>
                    <a:pt x="1598007" y="2141814"/>
                  </a:lnTo>
                  <a:lnTo>
                    <a:pt x="1591418" y="2155957"/>
                  </a:lnTo>
                  <a:lnTo>
                    <a:pt x="1585507" y="2181087"/>
                  </a:lnTo>
                  <a:lnTo>
                    <a:pt x="1579814" y="2203678"/>
                  </a:lnTo>
                  <a:lnTo>
                    <a:pt x="1563536" y="2213937"/>
                  </a:lnTo>
                  <a:lnTo>
                    <a:pt x="1576169" y="2221735"/>
                  </a:lnTo>
                  <a:lnTo>
                    <a:pt x="1606318" y="2249376"/>
                  </a:lnTo>
                  <a:lnTo>
                    <a:pt x="1622165" y="2265572"/>
                  </a:lnTo>
                  <a:lnTo>
                    <a:pt x="1620977" y="2289135"/>
                  </a:lnTo>
                  <a:lnTo>
                    <a:pt x="1624296" y="2304250"/>
                  </a:lnTo>
                  <a:lnTo>
                    <a:pt x="1632151" y="2319125"/>
                  </a:lnTo>
                  <a:lnTo>
                    <a:pt x="1653691" y="2343416"/>
                  </a:lnTo>
                  <a:lnTo>
                    <a:pt x="1665324" y="2357642"/>
                  </a:lnTo>
                  <a:lnTo>
                    <a:pt x="1678821" y="2370839"/>
                  </a:lnTo>
                  <a:lnTo>
                    <a:pt x="1690077" y="2385498"/>
                  </a:lnTo>
                  <a:lnTo>
                    <a:pt x="1705433" y="2394538"/>
                  </a:lnTo>
                  <a:lnTo>
                    <a:pt x="1698794" y="2407279"/>
                  </a:lnTo>
                  <a:lnTo>
                    <a:pt x="1688725" y="2416619"/>
                  </a:lnTo>
                  <a:lnTo>
                    <a:pt x="1679223" y="2427200"/>
                  </a:lnTo>
                  <a:lnTo>
                    <a:pt x="1670101" y="2438725"/>
                  </a:lnTo>
                  <a:lnTo>
                    <a:pt x="1659951" y="2436566"/>
                  </a:lnTo>
                  <a:lnTo>
                    <a:pt x="1646051" y="2432814"/>
                  </a:lnTo>
                  <a:lnTo>
                    <a:pt x="1634149" y="2420802"/>
                  </a:lnTo>
                  <a:lnTo>
                    <a:pt x="1622542" y="2413057"/>
                  </a:lnTo>
                  <a:lnTo>
                    <a:pt x="1610855" y="2402583"/>
                  </a:lnTo>
                  <a:lnTo>
                    <a:pt x="1594011" y="2396995"/>
                  </a:lnTo>
                  <a:lnTo>
                    <a:pt x="1581647" y="2387711"/>
                  </a:lnTo>
                  <a:lnTo>
                    <a:pt x="1567665" y="2384336"/>
                  </a:lnTo>
                  <a:lnTo>
                    <a:pt x="1554035" y="2381556"/>
                  </a:lnTo>
                  <a:lnTo>
                    <a:pt x="1542348" y="2373809"/>
                  </a:lnTo>
                  <a:lnTo>
                    <a:pt x="1538327" y="2358126"/>
                  </a:lnTo>
                  <a:lnTo>
                    <a:pt x="1528556" y="2347681"/>
                  </a:lnTo>
                  <a:lnTo>
                    <a:pt x="1513897" y="2348112"/>
                  </a:lnTo>
                  <a:lnTo>
                    <a:pt x="1503939" y="2338505"/>
                  </a:lnTo>
                  <a:lnTo>
                    <a:pt x="1489200" y="2332971"/>
                  </a:lnTo>
                  <a:lnTo>
                    <a:pt x="1474356" y="2332619"/>
                  </a:lnTo>
                  <a:lnTo>
                    <a:pt x="1460859" y="2335238"/>
                  </a:lnTo>
                  <a:lnTo>
                    <a:pt x="1447659" y="2342742"/>
                  </a:lnTo>
                  <a:lnTo>
                    <a:pt x="1434029" y="2344819"/>
                  </a:lnTo>
                  <a:lnTo>
                    <a:pt x="1424204" y="2332458"/>
                  </a:lnTo>
                  <a:lnTo>
                    <a:pt x="1410655" y="2325090"/>
                  </a:lnTo>
                  <a:lnTo>
                    <a:pt x="1396509" y="2321905"/>
                  </a:lnTo>
                  <a:lnTo>
                    <a:pt x="1379288" y="2314129"/>
                  </a:lnTo>
                  <a:lnTo>
                    <a:pt x="1367196" y="2304063"/>
                  </a:lnTo>
                  <a:lnTo>
                    <a:pt x="1353081" y="2304576"/>
                  </a:lnTo>
                  <a:lnTo>
                    <a:pt x="1338263" y="2301255"/>
                  </a:lnTo>
                  <a:lnTo>
                    <a:pt x="1324737" y="2301686"/>
                  </a:lnTo>
                  <a:lnTo>
                    <a:pt x="1311081" y="2301850"/>
                  </a:lnTo>
                  <a:lnTo>
                    <a:pt x="1296073" y="2300121"/>
                  </a:lnTo>
                  <a:lnTo>
                    <a:pt x="1281202" y="2292671"/>
                  </a:lnTo>
                  <a:lnTo>
                    <a:pt x="1267245" y="2290135"/>
                  </a:lnTo>
                  <a:lnTo>
                    <a:pt x="1254533" y="2283090"/>
                  </a:lnTo>
                  <a:lnTo>
                    <a:pt x="1240874" y="2278122"/>
                  </a:lnTo>
                  <a:lnTo>
                    <a:pt x="1227082" y="2278851"/>
                  </a:lnTo>
                  <a:lnTo>
                    <a:pt x="1213613" y="2277204"/>
                  </a:lnTo>
                  <a:lnTo>
                    <a:pt x="1203383" y="2289109"/>
                  </a:lnTo>
                  <a:lnTo>
                    <a:pt x="1185649" y="2273022"/>
                  </a:lnTo>
                  <a:lnTo>
                    <a:pt x="1167674" y="2258498"/>
                  </a:lnTo>
                  <a:lnTo>
                    <a:pt x="1151666" y="2247081"/>
                  </a:lnTo>
                  <a:lnTo>
                    <a:pt x="1133609" y="2234989"/>
                  </a:lnTo>
                  <a:lnTo>
                    <a:pt x="1100354" y="2221305"/>
                  </a:lnTo>
                  <a:lnTo>
                    <a:pt x="1069961" y="2202814"/>
                  </a:lnTo>
                  <a:lnTo>
                    <a:pt x="1055600" y="2202922"/>
                  </a:lnTo>
                  <a:lnTo>
                    <a:pt x="1042428" y="2192476"/>
                  </a:lnTo>
                  <a:lnTo>
                    <a:pt x="1033522" y="2181087"/>
                  </a:lnTo>
                  <a:lnTo>
                    <a:pt x="997867" y="2167077"/>
                  </a:lnTo>
                  <a:lnTo>
                    <a:pt x="1017732" y="2159440"/>
                  </a:lnTo>
                  <a:lnTo>
                    <a:pt x="1004399" y="2151610"/>
                  </a:lnTo>
                  <a:lnTo>
                    <a:pt x="1021132" y="2156714"/>
                  </a:lnTo>
                  <a:lnTo>
                    <a:pt x="1047855" y="2153769"/>
                  </a:lnTo>
                  <a:lnTo>
                    <a:pt x="1046696" y="2139275"/>
                  </a:lnTo>
                  <a:lnTo>
                    <a:pt x="1059029" y="2124672"/>
                  </a:lnTo>
                  <a:lnTo>
                    <a:pt x="1071852" y="2114093"/>
                  </a:lnTo>
                  <a:lnTo>
                    <a:pt x="1075550" y="2097088"/>
                  </a:lnTo>
                  <a:lnTo>
                    <a:pt x="1051958" y="2085860"/>
                  </a:lnTo>
                  <a:lnTo>
                    <a:pt x="1040243" y="2068908"/>
                  </a:lnTo>
                  <a:lnTo>
                    <a:pt x="1058085" y="2071365"/>
                  </a:lnTo>
                  <a:lnTo>
                    <a:pt x="1072877" y="2070204"/>
                  </a:lnTo>
                  <a:lnTo>
                    <a:pt x="1087046" y="2069906"/>
                  </a:lnTo>
                  <a:lnTo>
                    <a:pt x="1079004" y="2055737"/>
                  </a:lnTo>
                  <a:lnTo>
                    <a:pt x="1105727" y="2047556"/>
                  </a:lnTo>
                  <a:lnTo>
                    <a:pt x="1120516" y="2043832"/>
                  </a:lnTo>
                  <a:lnTo>
                    <a:pt x="1113851" y="2030607"/>
                  </a:lnTo>
                  <a:lnTo>
                    <a:pt x="1098844" y="2034520"/>
                  </a:lnTo>
                  <a:lnTo>
                    <a:pt x="1080733" y="2030768"/>
                  </a:lnTo>
                  <a:lnTo>
                    <a:pt x="1061296" y="2038488"/>
                  </a:lnTo>
                  <a:lnTo>
                    <a:pt x="1061539" y="2021672"/>
                  </a:lnTo>
                  <a:lnTo>
                    <a:pt x="1066507" y="2004828"/>
                  </a:lnTo>
                  <a:lnTo>
                    <a:pt x="1082997" y="2002102"/>
                  </a:lnTo>
                  <a:lnTo>
                    <a:pt x="1090314" y="1989823"/>
                  </a:lnTo>
                  <a:lnTo>
                    <a:pt x="1105806" y="1989956"/>
                  </a:lnTo>
                  <a:lnTo>
                    <a:pt x="1121409" y="1992736"/>
                  </a:lnTo>
                  <a:lnTo>
                    <a:pt x="1135578" y="1989769"/>
                  </a:lnTo>
                  <a:lnTo>
                    <a:pt x="1136661" y="1975812"/>
                  </a:lnTo>
                  <a:lnTo>
                    <a:pt x="1134473" y="1960507"/>
                  </a:lnTo>
                  <a:lnTo>
                    <a:pt x="1130639" y="1947202"/>
                  </a:lnTo>
                  <a:lnTo>
                    <a:pt x="1119573" y="1938673"/>
                  </a:lnTo>
                  <a:lnTo>
                    <a:pt x="1122084" y="1925365"/>
                  </a:lnTo>
                  <a:lnTo>
                    <a:pt x="1137038" y="1923123"/>
                  </a:lnTo>
                  <a:lnTo>
                    <a:pt x="1123540" y="1921936"/>
                  </a:lnTo>
                  <a:lnTo>
                    <a:pt x="1113851" y="1911085"/>
                  </a:lnTo>
                  <a:lnTo>
                    <a:pt x="1127751" y="1906174"/>
                  </a:lnTo>
                  <a:lnTo>
                    <a:pt x="1131719" y="1888735"/>
                  </a:lnTo>
                  <a:lnTo>
                    <a:pt x="1129613" y="1873325"/>
                  </a:lnTo>
                  <a:lnTo>
                    <a:pt x="1114551" y="1876859"/>
                  </a:lnTo>
                  <a:lnTo>
                    <a:pt x="1100056" y="1865549"/>
                  </a:lnTo>
                  <a:lnTo>
                    <a:pt x="1082487" y="1864121"/>
                  </a:lnTo>
                  <a:lnTo>
                    <a:pt x="1067289" y="1859802"/>
                  </a:lnTo>
                  <a:lnTo>
                    <a:pt x="1053899" y="1855645"/>
                  </a:lnTo>
                  <a:lnTo>
                    <a:pt x="1039433" y="1850544"/>
                  </a:lnTo>
                  <a:lnTo>
                    <a:pt x="1027018" y="1842230"/>
                  </a:lnTo>
                  <a:lnTo>
                    <a:pt x="1018596" y="1852973"/>
                  </a:lnTo>
                  <a:lnTo>
                    <a:pt x="1006343" y="1845548"/>
                  </a:lnTo>
                  <a:lnTo>
                    <a:pt x="993304" y="1839450"/>
                  </a:lnTo>
                  <a:lnTo>
                    <a:pt x="984075" y="1827276"/>
                  </a:lnTo>
                  <a:lnTo>
                    <a:pt x="972277" y="1819636"/>
                  </a:lnTo>
                  <a:lnTo>
                    <a:pt x="958055" y="1824847"/>
                  </a:lnTo>
                  <a:lnTo>
                    <a:pt x="944177" y="1827358"/>
                  </a:lnTo>
                  <a:lnTo>
                    <a:pt x="928200" y="1829084"/>
                  </a:lnTo>
                  <a:lnTo>
                    <a:pt x="914757" y="1825873"/>
                  </a:lnTo>
                  <a:lnTo>
                    <a:pt x="900129" y="1818395"/>
                  </a:lnTo>
                  <a:lnTo>
                    <a:pt x="885580" y="1824657"/>
                  </a:lnTo>
                  <a:lnTo>
                    <a:pt x="869762" y="1815858"/>
                  </a:lnTo>
                  <a:lnTo>
                    <a:pt x="865579" y="1799799"/>
                  </a:lnTo>
                  <a:lnTo>
                    <a:pt x="859101" y="1787435"/>
                  </a:lnTo>
                  <a:lnTo>
                    <a:pt x="847063" y="1779149"/>
                  </a:lnTo>
                  <a:lnTo>
                    <a:pt x="836510" y="1769109"/>
                  </a:lnTo>
                  <a:lnTo>
                    <a:pt x="822794" y="1771050"/>
                  </a:lnTo>
                  <a:lnTo>
                    <a:pt x="809651" y="1765949"/>
                  </a:lnTo>
                  <a:lnTo>
                    <a:pt x="794564" y="1762954"/>
                  </a:lnTo>
                  <a:lnTo>
                    <a:pt x="792835" y="1747677"/>
                  </a:lnTo>
                  <a:lnTo>
                    <a:pt x="783523" y="1737634"/>
                  </a:lnTo>
                  <a:lnTo>
                    <a:pt x="797531" y="1733910"/>
                  </a:lnTo>
                  <a:lnTo>
                    <a:pt x="786357" y="1725083"/>
                  </a:lnTo>
                  <a:lnTo>
                    <a:pt x="775668" y="1714422"/>
                  </a:lnTo>
                  <a:lnTo>
                    <a:pt x="767841" y="1702302"/>
                  </a:lnTo>
                  <a:lnTo>
                    <a:pt x="757450" y="1693532"/>
                  </a:lnTo>
                  <a:lnTo>
                    <a:pt x="743791" y="1697391"/>
                  </a:lnTo>
                  <a:lnTo>
                    <a:pt x="729916" y="1694260"/>
                  </a:lnTo>
                  <a:lnTo>
                    <a:pt x="712939" y="1699279"/>
                  </a:lnTo>
                  <a:lnTo>
                    <a:pt x="698606" y="1699738"/>
                  </a:lnTo>
                  <a:lnTo>
                    <a:pt x="684003" y="1701035"/>
                  </a:lnTo>
                  <a:lnTo>
                    <a:pt x="675366" y="1712507"/>
                  </a:lnTo>
                  <a:lnTo>
                    <a:pt x="659766" y="1710401"/>
                  </a:lnTo>
                  <a:lnTo>
                    <a:pt x="648399" y="1703113"/>
                  </a:lnTo>
                  <a:lnTo>
                    <a:pt x="639736" y="1690049"/>
                  </a:lnTo>
                  <a:lnTo>
                    <a:pt x="635661" y="1675690"/>
                  </a:lnTo>
                  <a:lnTo>
                    <a:pt x="631235" y="1661195"/>
                  </a:lnTo>
                  <a:lnTo>
                    <a:pt x="620087" y="1652827"/>
                  </a:lnTo>
                  <a:lnTo>
                    <a:pt x="619628" y="1637981"/>
                  </a:lnTo>
                  <a:lnTo>
                    <a:pt x="639980" y="1640061"/>
                  </a:lnTo>
                  <a:lnTo>
                    <a:pt x="653152" y="1645890"/>
                  </a:lnTo>
                  <a:lnTo>
                    <a:pt x="667403" y="1643461"/>
                  </a:lnTo>
                  <a:lnTo>
                    <a:pt x="676499" y="1631772"/>
                  </a:lnTo>
                  <a:lnTo>
                    <a:pt x="686650" y="1621867"/>
                  </a:lnTo>
                  <a:lnTo>
                    <a:pt x="671019" y="1615956"/>
                  </a:lnTo>
                  <a:lnTo>
                    <a:pt x="660709" y="1602190"/>
                  </a:lnTo>
                  <a:lnTo>
                    <a:pt x="647322" y="1599356"/>
                  </a:lnTo>
                  <a:lnTo>
                    <a:pt x="633233" y="1594147"/>
                  </a:lnTo>
                  <a:lnTo>
                    <a:pt x="628480" y="1581514"/>
                  </a:lnTo>
                  <a:lnTo>
                    <a:pt x="615606" y="1576546"/>
                  </a:lnTo>
                  <a:lnTo>
                    <a:pt x="601976" y="1570258"/>
                  </a:lnTo>
                  <a:lnTo>
                    <a:pt x="595631" y="1558113"/>
                  </a:lnTo>
                  <a:lnTo>
                    <a:pt x="591771" y="1544831"/>
                  </a:lnTo>
                  <a:lnTo>
                    <a:pt x="578923" y="1539920"/>
                  </a:lnTo>
                  <a:lnTo>
                    <a:pt x="566347" y="1533901"/>
                  </a:lnTo>
                  <a:lnTo>
                    <a:pt x="574874" y="1522509"/>
                  </a:lnTo>
                  <a:lnTo>
                    <a:pt x="571745" y="1508853"/>
                  </a:lnTo>
                  <a:lnTo>
                    <a:pt x="567613" y="1495732"/>
                  </a:lnTo>
                  <a:lnTo>
                    <a:pt x="555547" y="1483181"/>
                  </a:lnTo>
                  <a:lnTo>
                    <a:pt x="545589" y="1473654"/>
                  </a:lnTo>
                  <a:lnTo>
                    <a:pt x="531417" y="1468066"/>
                  </a:lnTo>
                  <a:lnTo>
                    <a:pt x="516409" y="1466742"/>
                  </a:lnTo>
                  <a:lnTo>
                    <a:pt x="500378" y="1470846"/>
                  </a:lnTo>
                  <a:lnTo>
                    <a:pt x="482832" y="1472951"/>
                  </a:lnTo>
                  <a:lnTo>
                    <a:pt x="481726" y="1459267"/>
                  </a:lnTo>
                  <a:lnTo>
                    <a:pt x="467096" y="1456541"/>
                  </a:lnTo>
                  <a:lnTo>
                    <a:pt x="454167" y="1460508"/>
                  </a:lnTo>
                  <a:lnTo>
                    <a:pt x="440778" y="1451278"/>
                  </a:lnTo>
                  <a:lnTo>
                    <a:pt x="426122" y="1453814"/>
                  </a:lnTo>
                  <a:lnTo>
                    <a:pt x="417215" y="1442802"/>
                  </a:lnTo>
                  <a:lnTo>
                    <a:pt x="414948" y="1429441"/>
                  </a:lnTo>
                  <a:lnTo>
                    <a:pt x="403287" y="1417105"/>
                  </a:lnTo>
                  <a:lnTo>
                    <a:pt x="398591" y="1404393"/>
                  </a:lnTo>
                  <a:lnTo>
                    <a:pt x="382988" y="1400666"/>
                  </a:lnTo>
                  <a:lnTo>
                    <a:pt x="384445" y="1387197"/>
                  </a:lnTo>
                  <a:lnTo>
                    <a:pt x="385312" y="1373487"/>
                  </a:lnTo>
                  <a:lnTo>
                    <a:pt x="373135" y="1367602"/>
                  </a:lnTo>
                  <a:lnTo>
                    <a:pt x="359289" y="1361070"/>
                  </a:lnTo>
                  <a:lnTo>
                    <a:pt x="365580" y="1348950"/>
                  </a:lnTo>
                  <a:lnTo>
                    <a:pt x="370868" y="1335024"/>
                  </a:lnTo>
                  <a:lnTo>
                    <a:pt x="364418" y="1322983"/>
                  </a:lnTo>
                  <a:lnTo>
                    <a:pt x="358938" y="1307168"/>
                  </a:lnTo>
                  <a:lnTo>
                    <a:pt x="344094" y="1280391"/>
                  </a:lnTo>
                  <a:lnTo>
                    <a:pt x="364580" y="1256477"/>
                  </a:lnTo>
                  <a:lnTo>
                    <a:pt x="375943" y="1248378"/>
                  </a:lnTo>
                  <a:lnTo>
                    <a:pt x="369465" y="1236476"/>
                  </a:lnTo>
                  <a:lnTo>
                    <a:pt x="375351" y="1223140"/>
                  </a:lnTo>
                  <a:lnTo>
                    <a:pt x="389387" y="1212992"/>
                  </a:lnTo>
                  <a:lnTo>
                    <a:pt x="406174" y="1215421"/>
                  </a:lnTo>
                  <a:lnTo>
                    <a:pt x="421670" y="1204111"/>
                  </a:lnTo>
                  <a:lnTo>
                    <a:pt x="469175" y="1204868"/>
                  </a:lnTo>
                  <a:lnTo>
                    <a:pt x="452547" y="1194261"/>
                  </a:lnTo>
                  <a:lnTo>
                    <a:pt x="403961" y="1187377"/>
                  </a:lnTo>
                  <a:lnTo>
                    <a:pt x="384229" y="1180143"/>
                  </a:lnTo>
                  <a:lnTo>
                    <a:pt x="374674" y="1169669"/>
                  </a:lnTo>
                  <a:lnTo>
                    <a:pt x="389684" y="1176283"/>
                  </a:lnTo>
                  <a:lnTo>
                    <a:pt x="382744" y="1161652"/>
                  </a:lnTo>
                  <a:lnTo>
                    <a:pt x="364608" y="1171505"/>
                  </a:lnTo>
                  <a:lnTo>
                    <a:pt x="346523" y="1166215"/>
                  </a:lnTo>
                  <a:lnTo>
                    <a:pt x="362341" y="1153610"/>
                  </a:lnTo>
                  <a:lnTo>
                    <a:pt x="380800" y="1143244"/>
                  </a:lnTo>
                  <a:lnTo>
                    <a:pt x="391626" y="1132637"/>
                  </a:lnTo>
                  <a:lnTo>
                    <a:pt x="403882" y="1125323"/>
                  </a:lnTo>
                  <a:lnTo>
                    <a:pt x="412922" y="1111746"/>
                  </a:lnTo>
                  <a:lnTo>
                    <a:pt x="426122" y="1101731"/>
                  </a:lnTo>
                  <a:lnTo>
                    <a:pt x="439429" y="1089288"/>
                  </a:lnTo>
                  <a:lnTo>
                    <a:pt x="449903" y="1079166"/>
                  </a:lnTo>
                  <a:lnTo>
                    <a:pt x="458379" y="1067748"/>
                  </a:lnTo>
                  <a:lnTo>
                    <a:pt x="470227" y="1060108"/>
                  </a:lnTo>
                  <a:lnTo>
                    <a:pt x="481078" y="1049989"/>
                  </a:lnTo>
                  <a:lnTo>
                    <a:pt x="487178" y="1032417"/>
                  </a:lnTo>
                  <a:lnTo>
                    <a:pt x="484316" y="1018840"/>
                  </a:lnTo>
                  <a:lnTo>
                    <a:pt x="472548" y="1008258"/>
                  </a:lnTo>
                  <a:lnTo>
                    <a:pt x="459620" y="1000593"/>
                  </a:lnTo>
                  <a:lnTo>
                    <a:pt x="447095" y="994330"/>
                  </a:lnTo>
                  <a:lnTo>
                    <a:pt x="431846" y="990578"/>
                  </a:lnTo>
                  <a:lnTo>
                    <a:pt x="419292" y="983210"/>
                  </a:lnTo>
                  <a:lnTo>
                    <a:pt x="416163" y="968769"/>
                  </a:lnTo>
                  <a:lnTo>
                    <a:pt x="422075" y="944234"/>
                  </a:lnTo>
                  <a:lnTo>
                    <a:pt x="406174" y="936325"/>
                  </a:lnTo>
                  <a:lnTo>
                    <a:pt x="393110" y="925095"/>
                  </a:lnTo>
                  <a:lnTo>
                    <a:pt x="392031" y="909197"/>
                  </a:lnTo>
                  <a:lnTo>
                    <a:pt x="377941" y="909387"/>
                  </a:lnTo>
                  <a:lnTo>
                    <a:pt x="368952" y="895728"/>
                  </a:lnTo>
                  <a:lnTo>
                    <a:pt x="377295" y="883880"/>
                  </a:lnTo>
                  <a:lnTo>
                    <a:pt x="368385" y="873029"/>
                  </a:lnTo>
                  <a:lnTo>
                    <a:pt x="364608" y="859127"/>
                  </a:lnTo>
                  <a:lnTo>
                    <a:pt x="383368" y="857293"/>
                  </a:lnTo>
                  <a:lnTo>
                    <a:pt x="376700" y="844011"/>
                  </a:lnTo>
                  <a:lnTo>
                    <a:pt x="366524" y="830409"/>
                  </a:lnTo>
                  <a:lnTo>
                    <a:pt x="349547" y="816399"/>
                  </a:lnTo>
                  <a:lnTo>
                    <a:pt x="332810" y="800286"/>
                  </a:lnTo>
                  <a:lnTo>
                    <a:pt x="321393" y="792133"/>
                  </a:lnTo>
                  <a:lnTo>
                    <a:pt x="314753" y="779474"/>
                  </a:lnTo>
                  <a:lnTo>
                    <a:pt x="325955" y="768003"/>
                  </a:lnTo>
                  <a:lnTo>
                    <a:pt x="337885" y="756424"/>
                  </a:lnTo>
                  <a:lnTo>
                    <a:pt x="347466" y="739770"/>
                  </a:lnTo>
                  <a:lnTo>
                    <a:pt x="329384" y="732184"/>
                  </a:lnTo>
                  <a:lnTo>
                    <a:pt x="310409" y="716286"/>
                  </a:lnTo>
                  <a:lnTo>
                    <a:pt x="278016" y="709133"/>
                  </a:lnTo>
                  <a:lnTo>
                    <a:pt x="263577" y="689025"/>
                  </a:lnTo>
                  <a:lnTo>
                    <a:pt x="275210" y="669698"/>
                  </a:lnTo>
                  <a:lnTo>
                    <a:pt x="257397" y="666998"/>
                  </a:lnTo>
                  <a:lnTo>
                    <a:pt x="283876" y="661412"/>
                  </a:lnTo>
                  <a:lnTo>
                    <a:pt x="295103" y="643058"/>
                  </a:lnTo>
                  <a:lnTo>
                    <a:pt x="308490" y="639252"/>
                  </a:lnTo>
                  <a:lnTo>
                    <a:pt x="322203" y="636820"/>
                  </a:lnTo>
                  <a:lnTo>
                    <a:pt x="326712" y="623757"/>
                  </a:lnTo>
                  <a:lnTo>
                    <a:pt x="341340" y="630371"/>
                  </a:lnTo>
                  <a:lnTo>
                    <a:pt x="359723" y="629155"/>
                  </a:lnTo>
                  <a:lnTo>
                    <a:pt x="351247" y="615660"/>
                  </a:lnTo>
                  <a:lnTo>
                    <a:pt x="368063" y="618279"/>
                  </a:lnTo>
                  <a:lnTo>
                    <a:pt x="380370" y="624836"/>
                  </a:lnTo>
                  <a:lnTo>
                    <a:pt x="390897" y="614093"/>
                  </a:lnTo>
                  <a:close/>
                  <a:moveTo>
                    <a:pt x="1570638" y="579895"/>
                  </a:moveTo>
                  <a:lnTo>
                    <a:pt x="1584591" y="582137"/>
                  </a:lnTo>
                  <a:lnTo>
                    <a:pt x="1599599" y="588102"/>
                  </a:lnTo>
                  <a:lnTo>
                    <a:pt x="1618141" y="596711"/>
                  </a:lnTo>
                  <a:lnTo>
                    <a:pt x="1631800" y="600032"/>
                  </a:lnTo>
                  <a:lnTo>
                    <a:pt x="1653473" y="607590"/>
                  </a:lnTo>
                  <a:lnTo>
                    <a:pt x="1654635" y="621705"/>
                  </a:lnTo>
                  <a:lnTo>
                    <a:pt x="1641029" y="623570"/>
                  </a:lnTo>
                  <a:lnTo>
                    <a:pt x="1636011" y="622031"/>
                  </a:lnTo>
                  <a:lnTo>
                    <a:pt x="1622675" y="614958"/>
                  </a:lnTo>
                  <a:lnTo>
                    <a:pt x="1609155" y="610503"/>
                  </a:lnTo>
                  <a:lnTo>
                    <a:pt x="1594280" y="611665"/>
                  </a:lnTo>
                  <a:lnTo>
                    <a:pt x="1579437" y="605402"/>
                  </a:lnTo>
                  <a:lnTo>
                    <a:pt x="1568368" y="596470"/>
                  </a:lnTo>
                  <a:lnTo>
                    <a:pt x="1556115" y="589289"/>
                  </a:lnTo>
                  <a:lnTo>
                    <a:pt x="1571553" y="590448"/>
                  </a:lnTo>
                  <a:lnTo>
                    <a:pt x="1556491" y="585050"/>
                  </a:lnTo>
                  <a:close/>
                  <a:moveTo>
                    <a:pt x="1443221" y="568674"/>
                  </a:moveTo>
                  <a:lnTo>
                    <a:pt x="1459779" y="571204"/>
                  </a:lnTo>
                  <a:lnTo>
                    <a:pt x="1461967" y="572258"/>
                  </a:lnTo>
                  <a:lnTo>
                    <a:pt x="1443168" y="568678"/>
                  </a:lnTo>
                  <a:close/>
                  <a:moveTo>
                    <a:pt x="1270000" y="526370"/>
                  </a:moveTo>
                  <a:lnTo>
                    <a:pt x="1284900" y="534010"/>
                  </a:lnTo>
                  <a:lnTo>
                    <a:pt x="1298502" y="537762"/>
                  </a:lnTo>
                  <a:lnTo>
                    <a:pt x="1298204" y="551554"/>
                  </a:lnTo>
                  <a:lnTo>
                    <a:pt x="1293591" y="548341"/>
                  </a:lnTo>
                  <a:lnTo>
                    <a:pt x="1281202" y="541027"/>
                  </a:lnTo>
                  <a:lnTo>
                    <a:pt x="1268622" y="535331"/>
                  </a:lnTo>
                  <a:lnTo>
                    <a:pt x="1256125" y="529071"/>
                  </a:lnTo>
                  <a:close/>
                  <a:moveTo>
                    <a:pt x="1304043" y="414498"/>
                  </a:moveTo>
                  <a:lnTo>
                    <a:pt x="1318449" y="417269"/>
                  </a:lnTo>
                  <a:lnTo>
                    <a:pt x="1322528" y="418134"/>
                  </a:lnTo>
                  <a:lnTo>
                    <a:pt x="1328492" y="419995"/>
                  </a:lnTo>
                  <a:lnTo>
                    <a:pt x="1330742" y="419878"/>
                  </a:lnTo>
                  <a:lnTo>
                    <a:pt x="1332054" y="420156"/>
                  </a:lnTo>
                  <a:lnTo>
                    <a:pt x="1352511" y="424124"/>
                  </a:lnTo>
                  <a:lnTo>
                    <a:pt x="1381827" y="431681"/>
                  </a:lnTo>
                  <a:lnTo>
                    <a:pt x="1354997" y="435028"/>
                  </a:lnTo>
                  <a:lnTo>
                    <a:pt x="1375754" y="438593"/>
                  </a:lnTo>
                  <a:lnTo>
                    <a:pt x="1358885" y="441075"/>
                  </a:lnTo>
                  <a:lnTo>
                    <a:pt x="1344551" y="441022"/>
                  </a:lnTo>
                  <a:lnTo>
                    <a:pt x="1359667" y="442047"/>
                  </a:lnTo>
                  <a:lnTo>
                    <a:pt x="1375267" y="440778"/>
                  </a:lnTo>
                  <a:lnTo>
                    <a:pt x="1365417" y="450362"/>
                  </a:lnTo>
                  <a:lnTo>
                    <a:pt x="1351191" y="450982"/>
                  </a:lnTo>
                  <a:lnTo>
                    <a:pt x="1369571" y="457163"/>
                  </a:lnTo>
                  <a:lnTo>
                    <a:pt x="1352647" y="463777"/>
                  </a:lnTo>
                  <a:lnTo>
                    <a:pt x="1357264" y="477379"/>
                  </a:lnTo>
                  <a:lnTo>
                    <a:pt x="1369571" y="483452"/>
                  </a:lnTo>
                  <a:lnTo>
                    <a:pt x="1372354" y="497570"/>
                  </a:lnTo>
                  <a:lnTo>
                    <a:pt x="1384633" y="509608"/>
                  </a:lnTo>
                  <a:lnTo>
                    <a:pt x="1395996" y="517815"/>
                  </a:lnTo>
                  <a:lnTo>
                    <a:pt x="1408252" y="524885"/>
                  </a:lnTo>
                  <a:lnTo>
                    <a:pt x="1420965" y="534089"/>
                  </a:lnTo>
                  <a:lnTo>
                    <a:pt x="1435378" y="540947"/>
                  </a:lnTo>
                  <a:lnTo>
                    <a:pt x="1449711" y="546748"/>
                  </a:lnTo>
                  <a:lnTo>
                    <a:pt x="1465447" y="552146"/>
                  </a:lnTo>
                  <a:lnTo>
                    <a:pt x="1481129" y="557329"/>
                  </a:lnTo>
                  <a:lnTo>
                    <a:pt x="1493385" y="569826"/>
                  </a:lnTo>
                  <a:lnTo>
                    <a:pt x="1477270" y="569611"/>
                  </a:lnTo>
                  <a:lnTo>
                    <a:pt x="1496194" y="573471"/>
                  </a:lnTo>
                  <a:lnTo>
                    <a:pt x="1478001" y="571527"/>
                  </a:lnTo>
                  <a:lnTo>
                    <a:pt x="1460185" y="563807"/>
                  </a:lnTo>
                  <a:lnTo>
                    <a:pt x="1445500" y="568478"/>
                  </a:lnTo>
                  <a:lnTo>
                    <a:pt x="1443221" y="568674"/>
                  </a:lnTo>
                  <a:lnTo>
                    <a:pt x="1442828" y="568614"/>
                  </a:lnTo>
                  <a:lnTo>
                    <a:pt x="1443168" y="568678"/>
                  </a:lnTo>
                  <a:lnTo>
                    <a:pt x="1428874" y="569909"/>
                  </a:lnTo>
                  <a:lnTo>
                    <a:pt x="1418934" y="566847"/>
                  </a:lnTo>
                  <a:lnTo>
                    <a:pt x="1430143" y="569532"/>
                  </a:lnTo>
                  <a:lnTo>
                    <a:pt x="1415728" y="565859"/>
                  </a:lnTo>
                  <a:lnTo>
                    <a:pt x="1418934" y="566847"/>
                  </a:lnTo>
                  <a:lnTo>
                    <a:pt x="1415379" y="565995"/>
                  </a:lnTo>
                  <a:lnTo>
                    <a:pt x="1399802" y="564241"/>
                  </a:lnTo>
                  <a:lnTo>
                    <a:pt x="1383986" y="561351"/>
                  </a:lnTo>
                  <a:lnTo>
                    <a:pt x="1409899" y="567642"/>
                  </a:lnTo>
                  <a:lnTo>
                    <a:pt x="1396781" y="571770"/>
                  </a:lnTo>
                  <a:lnTo>
                    <a:pt x="1379693" y="566347"/>
                  </a:lnTo>
                  <a:lnTo>
                    <a:pt x="1364714" y="560568"/>
                  </a:lnTo>
                  <a:lnTo>
                    <a:pt x="1376429" y="567939"/>
                  </a:lnTo>
                  <a:lnTo>
                    <a:pt x="1359857" y="562512"/>
                  </a:lnTo>
                  <a:lnTo>
                    <a:pt x="1345549" y="563025"/>
                  </a:lnTo>
                  <a:lnTo>
                    <a:pt x="1329974" y="559166"/>
                  </a:lnTo>
                  <a:lnTo>
                    <a:pt x="1315669" y="556250"/>
                  </a:lnTo>
                  <a:lnTo>
                    <a:pt x="1329787" y="551985"/>
                  </a:lnTo>
                  <a:lnTo>
                    <a:pt x="1315292" y="545320"/>
                  </a:lnTo>
                  <a:lnTo>
                    <a:pt x="1331244" y="544129"/>
                  </a:lnTo>
                  <a:lnTo>
                    <a:pt x="1346090" y="543078"/>
                  </a:lnTo>
                  <a:lnTo>
                    <a:pt x="1332000" y="539488"/>
                  </a:lnTo>
                  <a:lnTo>
                    <a:pt x="1318259" y="538544"/>
                  </a:lnTo>
                  <a:lnTo>
                    <a:pt x="1304495" y="532956"/>
                  </a:lnTo>
                  <a:lnTo>
                    <a:pt x="1290190" y="523159"/>
                  </a:lnTo>
                  <a:lnTo>
                    <a:pt x="1275990" y="525588"/>
                  </a:lnTo>
                  <a:lnTo>
                    <a:pt x="1262198" y="518030"/>
                  </a:lnTo>
                  <a:lnTo>
                    <a:pt x="1251671" y="507908"/>
                  </a:lnTo>
                  <a:lnTo>
                    <a:pt x="1256771" y="522726"/>
                  </a:lnTo>
                  <a:lnTo>
                    <a:pt x="1242359" y="523185"/>
                  </a:lnTo>
                  <a:lnTo>
                    <a:pt x="1219280" y="518948"/>
                  </a:lnTo>
                  <a:lnTo>
                    <a:pt x="1208107" y="508959"/>
                  </a:lnTo>
                  <a:lnTo>
                    <a:pt x="1202034" y="495977"/>
                  </a:lnTo>
                  <a:lnTo>
                    <a:pt x="1209620" y="484668"/>
                  </a:lnTo>
                  <a:lnTo>
                    <a:pt x="1223653" y="489256"/>
                  </a:lnTo>
                  <a:lnTo>
                    <a:pt x="1236989" y="486260"/>
                  </a:lnTo>
                  <a:lnTo>
                    <a:pt x="1244708" y="475004"/>
                  </a:lnTo>
                  <a:lnTo>
                    <a:pt x="1246867" y="461346"/>
                  </a:lnTo>
                  <a:lnTo>
                    <a:pt x="1261714" y="462131"/>
                  </a:lnTo>
                  <a:lnTo>
                    <a:pt x="1246301" y="460592"/>
                  </a:lnTo>
                  <a:lnTo>
                    <a:pt x="1232616" y="456514"/>
                  </a:lnTo>
                  <a:lnTo>
                    <a:pt x="1222006" y="447202"/>
                  </a:lnTo>
                  <a:lnTo>
                    <a:pt x="1235934" y="443153"/>
                  </a:lnTo>
                  <a:lnTo>
                    <a:pt x="1252509" y="438242"/>
                  </a:lnTo>
                  <a:lnTo>
                    <a:pt x="1249540" y="424690"/>
                  </a:lnTo>
                  <a:lnTo>
                    <a:pt x="1266463" y="422369"/>
                  </a:lnTo>
                  <a:lnTo>
                    <a:pt x="1283817" y="420536"/>
                  </a:lnTo>
                  <a:lnTo>
                    <a:pt x="1303696" y="414506"/>
                  </a:lnTo>
                  <a:close/>
                  <a:moveTo>
                    <a:pt x="1399102" y="280662"/>
                  </a:moveTo>
                  <a:lnTo>
                    <a:pt x="1382071" y="282660"/>
                  </a:lnTo>
                  <a:lnTo>
                    <a:pt x="1382366" y="281903"/>
                  </a:lnTo>
                  <a:close/>
                  <a:moveTo>
                    <a:pt x="1697958" y="226463"/>
                  </a:moveTo>
                  <a:lnTo>
                    <a:pt x="1715340" y="228325"/>
                  </a:lnTo>
                  <a:lnTo>
                    <a:pt x="1723168" y="229424"/>
                  </a:lnTo>
                  <a:lnTo>
                    <a:pt x="1723168" y="270114"/>
                  </a:lnTo>
                  <a:lnTo>
                    <a:pt x="1717069" y="271781"/>
                  </a:lnTo>
                  <a:lnTo>
                    <a:pt x="1685730" y="277613"/>
                  </a:lnTo>
                  <a:lnTo>
                    <a:pt x="1670560" y="279826"/>
                  </a:lnTo>
                  <a:lnTo>
                    <a:pt x="1655173" y="283252"/>
                  </a:lnTo>
                  <a:lnTo>
                    <a:pt x="1633231" y="288274"/>
                  </a:lnTo>
                  <a:lnTo>
                    <a:pt x="1616143" y="290190"/>
                  </a:lnTo>
                  <a:lnTo>
                    <a:pt x="1602784" y="294131"/>
                  </a:lnTo>
                  <a:lnTo>
                    <a:pt x="1587938" y="294590"/>
                  </a:lnTo>
                  <a:lnTo>
                    <a:pt x="1573659" y="299207"/>
                  </a:lnTo>
                  <a:lnTo>
                    <a:pt x="1559892" y="300961"/>
                  </a:lnTo>
                  <a:lnTo>
                    <a:pt x="1543833" y="306115"/>
                  </a:lnTo>
                  <a:lnTo>
                    <a:pt x="1529664" y="307898"/>
                  </a:lnTo>
                  <a:lnTo>
                    <a:pt x="1516787" y="316994"/>
                  </a:lnTo>
                  <a:lnTo>
                    <a:pt x="1503290" y="318369"/>
                  </a:lnTo>
                  <a:lnTo>
                    <a:pt x="1486502" y="322285"/>
                  </a:lnTo>
                  <a:lnTo>
                    <a:pt x="1473708" y="330787"/>
                  </a:lnTo>
                  <a:lnTo>
                    <a:pt x="1485017" y="341153"/>
                  </a:lnTo>
                  <a:lnTo>
                    <a:pt x="1470602" y="343607"/>
                  </a:lnTo>
                  <a:lnTo>
                    <a:pt x="1450385" y="339560"/>
                  </a:lnTo>
                  <a:lnTo>
                    <a:pt x="1461641" y="350977"/>
                  </a:lnTo>
                  <a:lnTo>
                    <a:pt x="1448093" y="346279"/>
                  </a:lnTo>
                  <a:lnTo>
                    <a:pt x="1434624" y="352298"/>
                  </a:lnTo>
                  <a:lnTo>
                    <a:pt x="1448336" y="359048"/>
                  </a:lnTo>
                  <a:lnTo>
                    <a:pt x="1430843" y="356294"/>
                  </a:lnTo>
                  <a:lnTo>
                    <a:pt x="1412220" y="354755"/>
                  </a:lnTo>
                  <a:lnTo>
                    <a:pt x="1426984" y="361448"/>
                  </a:lnTo>
                  <a:lnTo>
                    <a:pt x="1430549" y="375943"/>
                  </a:lnTo>
                  <a:lnTo>
                    <a:pt x="1417890" y="383260"/>
                  </a:lnTo>
                  <a:lnTo>
                    <a:pt x="1400505" y="379398"/>
                  </a:lnTo>
                  <a:lnTo>
                    <a:pt x="1385364" y="378723"/>
                  </a:lnTo>
                  <a:lnTo>
                    <a:pt x="1401315" y="382988"/>
                  </a:lnTo>
                  <a:lnTo>
                    <a:pt x="1408901" y="398455"/>
                  </a:lnTo>
                  <a:lnTo>
                    <a:pt x="1395835" y="392059"/>
                  </a:lnTo>
                  <a:lnTo>
                    <a:pt x="1375726" y="390600"/>
                  </a:lnTo>
                  <a:lnTo>
                    <a:pt x="1361259" y="390141"/>
                  </a:lnTo>
                  <a:lnTo>
                    <a:pt x="1375726" y="391977"/>
                  </a:lnTo>
                  <a:lnTo>
                    <a:pt x="1390841" y="393057"/>
                  </a:lnTo>
                  <a:lnTo>
                    <a:pt x="1402018" y="407362"/>
                  </a:lnTo>
                  <a:lnTo>
                    <a:pt x="1383825" y="404689"/>
                  </a:lnTo>
                  <a:lnTo>
                    <a:pt x="1369384" y="400130"/>
                  </a:lnTo>
                  <a:lnTo>
                    <a:pt x="1384661" y="407039"/>
                  </a:lnTo>
                  <a:lnTo>
                    <a:pt x="1396401" y="416971"/>
                  </a:lnTo>
                  <a:lnTo>
                    <a:pt x="1385443" y="424934"/>
                  </a:lnTo>
                  <a:lnTo>
                    <a:pt x="1359072" y="423531"/>
                  </a:lnTo>
                  <a:lnTo>
                    <a:pt x="1341987" y="419292"/>
                  </a:lnTo>
                  <a:lnTo>
                    <a:pt x="1330742" y="419878"/>
                  </a:lnTo>
                  <a:lnTo>
                    <a:pt x="1322528" y="418134"/>
                  </a:lnTo>
                  <a:lnTo>
                    <a:pt x="1310404" y="414353"/>
                  </a:lnTo>
                  <a:lnTo>
                    <a:pt x="1304043" y="414498"/>
                  </a:lnTo>
                  <a:lnTo>
                    <a:pt x="1303847" y="414460"/>
                  </a:lnTo>
                  <a:lnTo>
                    <a:pt x="1303696" y="414506"/>
                  </a:lnTo>
                  <a:lnTo>
                    <a:pt x="1296156" y="414678"/>
                  </a:lnTo>
                  <a:lnTo>
                    <a:pt x="1279958" y="420400"/>
                  </a:lnTo>
                  <a:lnTo>
                    <a:pt x="1276937" y="407092"/>
                  </a:lnTo>
                  <a:lnTo>
                    <a:pt x="1294319" y="402315"/>
                  </a:lnTo>
                  <a:lnTo>
                    <a:pt x="1308273" y="398860"/>
                  </a:lnTo>
                  <a:lnTo>
                    <a:pt x="1289029" y="399832"/>
                  </a:lnTo>
                  <a:lnTo>
                    <a:pt x="1274641" y="403369"/>
                  </a:lnTo>
                  <a:lnTo>
                    <a:pt x="1255612" y="401992"/>
                  </a:lnTo>
                  <a:lnTo>
                    <a:pt x="1241305" y="394219"/>
                  </a:lnTo>
                  <a:lnTo>
                    <a:pt x="1255369" y="391220"/>
                  </a:lnTo>
                  <a:lnTo>
                    <a:pt x="1271915" y="381342"/>
                  </a:lnTo>
                  <a:lnTo>
                    <a:pt x="1291403" y="373676"/>
                  </a:lnTo>
                  <a:lnTo>
                    <a:pt x="1311863" y="377482"/>
                  </a:lnTo>
                  <a:lnTo>
                    <a:pt x="1327223" y="379777"/>
                  </a:lnTo>
                  <a:lnTo>
                    <a:pt x="1309406" y="373056"/>
                  </a:lnTo>
                  <a:lnTo>
                    <a:pt x="1292401" y="368522"/>
                  </a:lnTo>
                  <a:lnTo>
                    <a:pt x="1302121" y="358938"/>
                  </a:lnTo>
                  <a:lnTo>
                    <a:pt x="1316993" y="354457"/>
                  </a:lnTo>
                  <a:lnTo>
                    <a:pt x="1295345" y="348818"/>
                  </a:lnTo>
                  <a:lnTo>
                    <a:pt x="1312810" y="346846"/>
                  </a:lnTo>
                  <a:lnTo>
                    <a:pt x="1326871" y="344822"/>
                  </a:lnTo>
                  <a:lnTo>
                    <a:pt x="1347034" y="344148"/>
                  </a:lnTo>
                  <a:lnTo>
                    <a:pt x="1330785" y="343148"/>
                  </a:lnTo>
                  <a:lnTo>
                    <a:pt x="1317287" y="340288"/>
                  </a:lnTo>
                  <a:lnTo>
                    <a:pt x="1302875" y="337857"/>
                  </a:lnTo>
                  <a:lnTo>
                    <a:pt x="1316641" y="328843"/>
                  </a:lnTo>
                  <a:lnTo>
                    <a:pt x="1300392" y="329815"/>
                  </a:lnTo>
                  <a:lnTo>
                    <a:pt x="1291378" y="318477"/>
                  </a:lnTo>
                  <a:lnTo>
                    <a:pt x="1306167" y="319502"/>
                  </a:lnTo>
                  <a:lnTo>
                    <a:pt x="1320149" y="320528"/>
                  </a:lnTo>
                  <a:lnTo>
                    <a:pt x="1328597" y="308275"/>
                  </a:lnTo>
                  <a:lnTo>
                    <a:pt x="1350434" y="311514"/>
                  </a:lnTo>
                  <a:lnTo>
                    <a:pt x="1366414" y="309624"/>
                  </a:lnTo>
                  <a:lnTo>
                    <a:pt x="1347493" y="302041"/>
                  </a:lnTo>
                  <a:lnTo>
                    <a:pt x="1369571" y="293916"/>
                  </a:lnTo>
                  <a:lnTo>
                    <a:pt x="1382555" y="287086"/>
                  </a:lnTo>
                  <a:lnTo>
                    <a:pt x="1397753" y="285171"/>
                  </a:lnTo>
                  <a:lnTo>
                    <a:pt x="1411302" y="280985"/>
                  </a:lnTo>
                  <a:lnTo>
                    <a:pt x="1426876" y="281527"/>
                  </a:lnTo>
                  <a:lnTo>
                    <a:pt x="1440614" y="277100"/>
                  </a:lnTo>
                  <a:lnTo>
                    <a:pt x="1426740" y="275236"/>
                  </a:lnTo>
                  <a:lnTo>
                    <a:pt x="1445338" y="276964"/>
                  </a:lnTo>
                  <a:lnTo>
                    <a:pt x="1459428" y="277154"/>
                  </a:lnTo>
                  <a:lnTo>
                    <a:pt x="1471925" y="271648"/>
                  </a:lnTo>
                  <a:lnTo>
                    <a:pt x="1459159" y="264036"/>
                  </a:lnTo>
                  <a:lnTo>
                    <a:pt x="1472979" y="262605"/>
                  </a:lnTo>
                  <a:lnTo>
                    <a:pt x="1492116" y="263954"/>
                  </a:lnTo>
                  <a:lnTo>
                    <a:pt x="1514843" y="268137"/>
                  </a:lnTo>
                  <a:lnTo>
                    <a:pt x="1530579" y="265654"/>
                  </a:lnTo>
                  <a:lnTo>
                    <a:pt x="1546290" y="267222"/>
                  </a:lnTo>
                  <a:lnTo>
                    <a:pt x="1559271" y="262039"/>
                  </a:lnTo>
                  <a:lnTo>
                    <a:pt x="1574333" y="260202"/>
                  </a:lnTo>
                  <a:lnTo>
                    <a:pt x="1589692" y="259636"/>
                  </a:lnTo>
                  <a:lnTo>
                    <a:pt x="1602784" y="255532"/>
                  </a:lnTo>
                  <a:lnTo>
                    <a:pt x="1616656" y="254912"/>
                  </a:lnTo>
                  <a:lnTo>
                    <a:pt x="1629048" y="248839"/>
                  </a:lnTo>
                  <a:lnTo>
                    <a:pt x="1651047" y="250754"/>
                  </a:lnTo>
                  <a:lnTo>
                    <a:pt x="1640545" y="239714"/>
                  </a:lnTo>
                  <a:lnTo>
                    <a:pt x="1656091" y="235344"/>
                  </a:lnTo>
                  <a:lnTo>
                    <a:pt x="1669345" y="230997"/>
                  </a:lnTo>
                  <a:lnTo>
                    <a:pt x="1684327" y="228163"/>
                  </a:lnTo>
                  <a:close/>
                  <a:moveTo>
                    <a:pt x="1210104" y="78167"/>
                  </a:moveTo>
                  <a:lnTo>
                    <a:pt x="1226002" y="78978"/>
                  </a:lnTo>
                  <a:lnTo>
                    <a:pt x="1230780" y="80868"/>
                  </a:lnTo>
                  <a:close/>
                  <a:moveTo>
                    <a:pt x="933355" y="72500"/>
                  </a:moveTo>
                  <a:lnTo>
                    <a:pt x="946850" y="79519"/>
                  </a:lnTo>
                  <a:lnTo>
                    <a:pt x="917888" y="73715"/>
                  </a:lnTo>
                  <a:close/>
                  <a:moveTo>
                    <a:pt x="1249970" y="71420"/>
                  </a:moveTo>
                  <a:lnTo>
                    <a:pt x="1267166" y="74928"/>
                  </a:lnTo>
                  <a:lnTo>
                    <a:pt x="1253266" y="79734"/>
                  </a:lnTo>
                  <a:lnTo>
                    <a:pt x="1248244" y="78034"/>
                  </a:lnTo>
                  <a:lnTo>
                    <a:pt x="1235450" y="73012"/>
                  </a:lnTo>
                  <a:close/>
                  <a:moveTo>
                    <a:pt x="1146998" y="61839"/>
                  </a:moveTo>
                  <a:lnTo>
                    <a:pt x="1158308" y="72148"/>
                  </a:lnTo>
                  <a:lnTo>
                    <a:pt x="1144729" y="72905"/>
                  </a:lnTo>
                  <a:lnTo>
                    <a:pt x="1144000" y="72528"/>
                  </a:lnTo>
                  <a:lnTo>
                    <a:pt x="1127967" y="72743"/>
                  </a:lnTo>
                  <a:lnTo>
                    <a:pt x="1112826" y="62216"/>
                  </a:lnTo>
                  <a:lnTo>
                    <a:pt x="1129398" y="61947"/>
                  </a:lnTo>
                  <a:close/>
                  <a:moveTo>
                    <a:pt x="998623" y="59977"/>
                  </a:moveTo>
                  <a:lnTo>
                    <a:pt x="1017975" y="62944"/>
                  </a:lnTo>
                  <a:lnTo>
                    <a:pt x="1035735" y="65860"/>
                  </a:lnTo>
                  <a:lnTo>
                    <a:pt x="1019540" y="69773"/>
                  </a:lnTo>
                  <a:lnTo>
                    <a:pt x="1004155" y="69099"/>
                  </a:lnTo>
                  <a:lnTo>
                    <a:pt x="969903" y="64809"/>
                  </a:lnTo>
                  <a:lnTo>
                    <a:pt x="984911" y="63647"/>
                  </a:lnTo>
                  <a:close/>
                  <a:moveTo>
                    <a:pt x="1183356" y="56035"/>
                  </a:moveTo>
                  <a:lnTo>
                    <a:pt x="1216393" y="58033"/>
                  </a:lnTo>
                  <a:lnTo>
                    <a:pt x="1230321" y="62216"/>
                  </a:lnTo>
                  <a:lnTo>
                    <a:pt x="1210238" y="62216"/>
                  </a:lnTo>
                  <a:lnTo>
                    <a:pt x="1196581" y="71502"/>
                  </a:lnTo>
                  <a:lnTo>
                    <a:pt x="1186782" y="71151"/>
                  </a:lnTo>
                  <a:lnTo>
                    <a:pt x="1159629" y="61405"/>
                  </a:lnTo>
                  <a:lnTo>
                    <a:pt x="1143595" y="56925"/>
                  </a:lnTo>
                  <a:lnTo>
                    <a:pt x="1166214" y="56630"/>
                  </a:lnTo>
                  <a:close/>
                  <a:moveTo>
                    <a:pt x="1027313" y="51014"/>
                  </a:moveTo>
                  <a:lnTo>
                    <a:pt x="1042862" y="58302"/>
                  </a:lnTo>
                  <a:lnTo>
                    <a:pt x="1039730" y="58033"/>
                  </a:lnTo>
                  <a:close/>
                  <a:moveTo>
                    <a:pt x="1154528" y="50393"/>
                  </a:moveTo>
                  <a:lnTo>
                    <a:pt x="1178873" y="51204"/>
                  </a:lnTo>
                  <a:lnTo>
                    <a:pt x="1164109" y="53794"/>
                  </a:lnTo>
                  <a:close/>
                  <a:moveTo>
                    <a:pt x="1104214" y="45238"/>
                  </a:moveTo>
                  <a:lnTo>
                    <a:pt x="1120301" y="45318"/>
                  </a:lnTo>
                  <a:lnTo>
                    <a:pt x="1134742" y="49719"/>
                  </a:lnTo>
                  <a:lnTo>
                    <a:pt x="1117277" y="51042"/>
                  </a:lnTo>
                  <a:lnTo>
                    <a:pt x="1104324" y="50716"/>
                  </a:lnTo>
                  <a:lnTo>
                    <a:pt x="1087559" y="46533"/>
                  </a:lnTo>
                  <a:close/>
                  <a:moveTo>
                    <a:pt x="772698" y="40514"/>
                  </a:moveTo>
                  <a:lnTo>
                    <a:pt x="799396" y="42484"/>
                  </a:lnTo>
                  <a:lnTo>
                    <a:pt x="817263" y="49747"/>
                  </a:lnTo>
                  <a:lnTo>
                    <a:pt x="802660" y="48478"/>
                  </a:lnTo>
                  <a:lnTo>
                    <a:pt x="788517" y="43836"/>
                  </a:lnTo>
                  <a:lnTo>
                    <a:pt x="770701" y="50881"/>
                  </a:lnTo>
                  <a:lnTo>
                    <a:pt x="752941" y="53578"/>
                  </a:lnTo>
                  <a:lnTo>
                    <a:pt x="737582" y="57197"/>
                  </a:lnTo>
                  <a:lnTo>
                    <a:pt x="721820" y="53335"/>
                  </a:lnTo>
                  <a:lnTo>
                    <a:pt x="704463" y="52714"/>
                  </a:lnTo>
                  <a:lnTo>
                    <a:pt x="686837" y="50393"/>
                  </a:lnTo>
                  <a:lnTo>
                    <a:pt x="715963" y="49342"/>
                  </a:lnTo>
                  <a:lnTo>
                    <a:pt x="739931" y="46182"/>
                  </a:lnTo>
                  <a:lnTo>
                    <a:pt x="757827" y="43943"/>
                  </a:lnTo>
                  <a:close/>
                  <a:moveTo>
                    <a:pt x="1319367" y="40407"/>
                  </a:moveTo>
                  <a:lnTo>
                    <a:pt x="1330192" y="51014"/>
                  </a:lnTo>
                  <a:lnTo>
                    <a:pt x="1316695" y="52958"/>
                  </a:lnTo>
                  <a:lnTo>
                    <a:pt x="1302498" y="60272"/>
                  </a:lnTo>
                  <a:lnTo>
                    <a:pt x="1281442" y="58869"/>
                  </a:lnTo>
                  <a:lnTo>
                    <a:pt x="1265573" y="57492"/>
                  </a:lnTo>
                  <a:lnTo>
                    <a:pt x="1246164" y="58464"/>
                  </a:lnTo>
                  <a:lnTo>
                    <a:pt x="1232480" y="43377"/>
                  </a:lnTo>
                  <a:lnTo>
                    <a:pt x="1246760" y="43269"/>
                  </a:lnTo>
                  <a:lnTo>
                    <a:pt x="1261388" y="43728"/>
                  </a:lnTo>
                  <a:lnTo>
                    <a:pt x="1275613" y="42674"/>
                  </a:lnTo>
                  <a:lnTo>
                    <a:pt x="1295589" y="41971"/>
                  </a:lnTo>
                  <a:close/>
                  <a:moveTo>
                    <a:pt x="1178199" y="40138"/>
                  </a:moveTo>
                  <a:lnTo>
                    <a:pt x="1206163" y="43861"/>
                  </a:lnTo>
                  <a:lnTo>
                    <a:pt x="1189752" y="45831"/>
                  </a:lnTo>
                  <a:lnTo>
                    <a:pt x="1180738" y="44808"/>
                  </a:lnTo>
                  <a:lnTo>
                    <a:pt x="1164163" y="43133"/>
                  </a:lnTo>
                  <a:close/>
                  <a:moveTo>
                    <a:pt x="1060298" y="39758"/>
                  </a:moveTo>
                  <a:lnTo>
                    <a:pt x="1073903" y="41540"/>
                  </a:lnTo>
                  <a:lnTo>
                    <a:pt x="1093607" y="43943"/>
                  </a:lnTo>
                  <a:lnTo>
                    <a:pt x="1055438" y="46236"/>
                  </a:lnTo>
                  <a:lnTo>
                    <a:pt x="1047829" y="43269"/>
                  </a:lnTo>
                  <a:lnTo>
                    <a:pt x="1029231" y="40217"/>
                  </a:lnTo>
                  <a:lnTo>
                    <a:pt x="1046857" y="40999"/>
                  </a:lnTo>
                  <a:close/>
                  <a:moveTo>
                    <a:pt x="858319" y="38437"/>
                  </a:moveTo>
                  <a:lnTo>
                    <a:pt x="874217" y="40489"/>
                  </a:lnTo>
                  <a:lnTo>
                    <a:pt x="887657" y="39058"/>
                  </a:lnTo>
                  <a:lnTo>
                    <a:pt x="905445" y="40461"/>
                  </a:lnTo>
                  <a:lnTo>
                    <a:pt x="882474" y="45318"/>
                  </a:lnTo>
                  <a:lnTo>
                    <a:pt x="897321" y="44887"/>
                  </a:lnTo>
                  <a:lnTo>
                    <a:pt x="911439" y="43377"/>
                  </a:lnTo>
                  <a:lnTo>
                    <a:pt x="928118" y="49342"/>
                  </a:lnTo>
                  <a:lnTo>
                    <a:pt x="910736" y="53417"/>
                  </a:lnTo>
                  <a:lnTo>
                    <a:pt x="878589" y="55035"/>
                  </a:lnTo>
                  <a:lnTo>
                    <a:pt x="866361" y="61028"/>
                  </a:lnTo>
                  <a:lnTo>
                    <a:pt x="851436" y="60139"/>
                  </a:lnTo>
                  <a:lnTo>
                    <a:pt x="829788" y="63970"/>
                  </a:lnTo>
                  <a:lnTo>
                    <a:pt x="847871" y="69558"/>
                  </a:lnTo>
                  <a:lnTo>
                    <a:pt x="823551" y="70071"/>
                  </a:lnTo>
                  <a:lnTo>
                    <a:pt x="805117" y="73202"/>
                  </a:lnTo>
                  <a:lnTo>
                    <a:pt x="802740" y="71933"/>
                  </a:lnTo>
                  <a:lnTo>
                    <a:pt x="814996" y="65347"/>
                  </a:lnTo>
                  <a:lnTo>
                    <a:pt x="796831" y="65429"/>
                  </a:lnTo>
                  <a:lnTo>
                    <a:pt x="781013" y="68855"/>
                  </a:lnTo>
                  <a:lnTo>
                    <a:pt x="767410" y="61893"/>
                  </a:lnTo>
                  <a:lnTo>
                    <a:pt x="783226" y="63159"/>
                  </a:lnTo>
                  <a:lnTo>
                    <a:pt x="799313" y="62593"/>
                  </a:lnTo>
                  <a:lnTo>
                    <a:pt x="814537" y="61487"/>
                  </a:lnTo>
                  <a:lnTo>
                    <a:pt x="794833" y="58843"/>
                  </a:lnTo>
                  <a:lnTo>
                    <a:pt x="812295" y="56684"/>
                  </a:lnTo>
                  <a:lnTo>
                    <a:pt x="796451" y="56225"/>
                  </a:lnTo>
                  <a:lnTo>
                    <a:pt x="782631" y="56656"/>
                  </a:lnTo>
                  <a:lnTo>
                    <a:pt x="812972" y="52986"/>
                  </a:lnTo>
                  <a:lnTo>
                    <a:pt x="829383" y="55253"/>
                  </a:lnTo>
                  <a:lnTo>
                    <a:pt x="845876" y="51447"/>
                  </a:lnTo>
                  <a:lnTo>
                    <a:pt x="858319" y="46103"/>
                  </a:lnTo>
                  <a:lnTo>
                    <a:pt x="844093" y="42053"/>
                  </a:lnTo>
                  <a:close/>
                  <a:moveTo>
                    <a:pt x="1042808" y="31526"/>
                  </a:moveTo>
                  <a:lnTo>
                    <a:pt x="1058895" y="33387"/>
                  </a:lnTo>
                  <a:lnTo>
                    <a:pt x="1072526" y="34495"/>
                  </a:lnTo>
                  <a:lnTo>
                    <a:pt x="1100328" y="35332"/>
                  </a:lnTo>
                  <a:lnTo>
                    <a:pt x="1115010" y="38247"/>
                  </a:lnTo>
                  <a:lnTo>
                    <a:pt x="1128669" y="41110"/>
                  </a:lnTo>
                  <a:lnTo>
                    <a:pt x="1146483" y="41271"/>
                  </a:lnTo>
                  <a:lnTo>
                    <a:pt x="1159844" y="45454"/>
                  </a:lnTo>
                  <a:lnTo>
                    <a:pt x="1143354" y="47964"/>
                  </a:lnTo>
                  <a:lnTo>
                    <a:pt x="1124028" y="43348"/>
                  </a:lnTo>
                  <a:lnTo>
                    <a:pt x="1106832" y="42215"/>
                  </a:lnTo>
                  <a:lnTo>
                    <a:pt x="1089098" y="39786"/>
                  </a:lnTo>
                  <a:lnTo>
                    <a:pt x="1075331" y="38545"/>
                  </a:lnTo>
                  <a:lnTo>
                    <a:pt x="1061216" y="37196"/>
                  </a:lnTo>
                  <a:lnTo>
                    <a:pt x="1042023" y="34631"/>
                  </a:lnTo>
                  <a:lnTo>
                    <a:pt x="1028126" y="33685"/>
                  </a:lnTo>
                  <a:close/>
                  <a:moveTo>
                    <a:pt x="1088721" y="30313"/>
                  </a:moveTo>
                  <a:lnTo>
                    <a:pt x="1102434" y="31392"/>
                  </a:lnTo>
                  <a:lnTo>
                    <a:pt x="1119924" y="32498"/>
                  </a:lnTo>
                  <a:lnTo>
                    <a:pt x="1147537" y="34818"/>
                  </a:lnTo>
                  <a:lnTo>
                    <a:pt x="1170372" y="39489"/>
                  </a:lnTo>
                  <a:lnTo>
                    <a:pt x="1156336" y="41917"/>
                  </a:lnTo>
                  <a:lnTo>
                    <a:pt x="1137848" y="37275"/>
                  </a:lnTo>
                  <a:lnTo>
                    <a:pt x="1117765" y="33685"/>
                  </a:lnTo>
                  <a:close/>
                  <a:moveTo>
                    <a:pt x="1274885" y="30041"/>
                  </a:moveTo>
                  <a:lnTo>
                    <a:pt x="1291539" y="35278"/>
                  </a:lnTo>
                  <a:lnTo>
                    <a:pt x="1272726" y="38868"/>
                  </a:lnTo>
                  <a:lnTo>
                    <a:pt x="1243977" y="35198"/>
                  </a:lnTo>
                  <a:lnTo>
                    <a:pt x="1257826" y="32498"/>
                  </a:lnTo>
                  <a:close/>
                  <a:moveTo>
                    <a:pt x="883877" y="27422"/>
                  </a:moveTo>
                  <a:lnTo>
                    <a:pt x="897292" y="29746"/>
                  </a:lnTo>
                  <a:lnTo>
                    <a:pt x="877886" y="33495"/>
                  </a:lnTo>
                  <a:close/>
                  <a:moveTo>
                    <a:pt x="1399640" y="26884"/>
                  </a:moveTo>
                  <a:lnTo>
                    <a:pt x="1417267" y="27720"/>
                  </a:lnTo>
                  <a:lnTo>
                    <a:pt x="1432087" y="43158"/>
                  </a:lnTo>
                  <a:lnTo>
                    <a:pt x="1418077" y="45751"/>
                  </a:lnTo>
                  <a:lnTo>
                    <a:pt x="1403256" y="46616"/>
                  </a:lnTo>
                  <a:lnTo>
                    <a:pt x="1389303" y="47208"/>
                  </a:lnTo>
                  <a:lnTo>
                    <a:pt x="1368330" y="49288"/>
                  </a:lnTo>
                  <a:lnTo>
                    <a:pt x="1364606" y="48316"/>
                  </a:lnTo>
                  <a:lnTo>
                    <a:pt x="1346036" y="40568"/>
                  </a:lnTo>
                  <a:lnTo>
                    <a:pt x="1366009" y="36167"/>
                  </a:lnTo>
                  <a:lnTo>
                    <a:pt x="1387197" y="36493"/>
                  </a:lnTo>
                  <a:close/>
                  <a:moveTo>
                    <a:pt x="1132016" y="26615"/>
                  </a:moveTo>
                  <a:lnTo>
                    <a:pt x="1151558" y="29205"/>
                  </a:lnTo>
                  <a:lnTo>
                    <a:pt x="1137225" y="30636"/>
                  </a:lnTo>
                  <a:lnTo>
                    <a:pt x="1133799" y="30608"/>
                  </a:lnTo>
                  <a:lnTo>
                    <a:pt x="1118547" y="28882"/>
                  </a:lnTo>
                  <a:close/>
                  <a:moveTo>
                    <a:pt x="1087559" y="18623"/>
                  </a:moveTo>
                  <a:lnTo>
                    <a:pt x="1106265" y="19757"/>
                  </a:lnTo>
                  <a:lnTo>
                    <a:pt x="1121194" y="20431"/>
                  </a:lnTo>
                  <a:lnTo>
                    <a:pt x="1137791" y="23322"/>
                  </a:lnTo>
                  <a:lnTo>
                    <a:pt x="1118142" y="25345"/>
                  </a:lnTo>
                  <a:lnTo>
                    <a:pt x="1099382" y="28423"/>
                  </a:lnTo>
                  <a:lnTo>
                    <a:pt x="1085967" y="26532"/>
                  </a:lnTo>
                  <a:lnTo>
                    <a:pt x="1068179" y="22375"/>
                  </a:lnTo>
                  <a:lnTo>
                    <a:pt x="1085264" y="23024"/>
                  </a:lnTo>
                  <a:lnTo>
                    <a:pt x="1100734" y="23537"/>
                  </a:lnTo>
                  <a:close/>
                  <a:moveTo>
                    <a:pt x="1122378" y="12307"/>
                  </a:moveTo>
                  <a:lnTo>
                    <a:pt x="1136227" y="13415"/>
                  </a:lnTo>
                  <a:lnTo>
                    <a:pt x="1154366" y="15223"/>
                  </a:lnTo>
                  <a:lnTo>
                    <a:pt x="1168725" y="17841"/>
                  </a:lnTo>
                  <a:lnTo>
                    <a:pt x="1154528" y="19570"/>
                  </a:lnTo>
                  <a:lnTo>
                    <a:pt x="1133583" y="17977"/>
                  </a:lnTo>
                  <a:lnTo>
                    <a:pt x="1119817" y="16844"/>
                  </a:lnTo>
                  <a:lnTo>
                    <a:pt x="1106265" y="13279"/>
                  </a:lnTo>
                  <a:close/>
                  <a:moveTo>
                    <a:pt x="1327951" y="6180"/>
                  </a:moveTo>
                  <a:lnTo>
                    <a:pt x="1342579" y="11309"/>
                  </a:lnTo>
                  <a:lnTo>
                    <a:pt x="1314726" y="10230"/>
                  </a:lnTo>
                  <a:lnTo>
                    <a:pt x="1297422" y="7073"/>
                  </a:lnTo>
                  <a:lnTo>
                    <a:pt x="1314048" y="7180"/>
                  </a:lnTo>
                  <a:close/>
                  <a:moveTo>
                    <a:pt x="1164055" y="0"/>
                  </a:moveTo>
                  <a:lnTo>
                    <a:pt x="1182815" y="4913"/>
                  </a:lnTo>
                  <a:lnTo>
                    <a:pt x="1163245" y="5154"/>
                  </a:lnTo>
                  <a:lnTo>
                    <a:pt x="1145485" y="6854"/>
                  </a:lnTo>
                  <a:lnTo>
                    <a:pt x="1143218" y="1133"/>
                  </a:lnTo>
                  <a:close/>
                </a:path>
              </a:pathLst>
            </a:custGeom>
            <a:solidFill>
              <a:srgbClr val="E0E0E0"/>
            </a:solidFill>
            <a:ln w="3175" cap="flat">
              <a:solidFill>
                <a:srgbClr val="FFFFFF"/>
              </a:solidFill>
              <a:prstDash val="solid"/>
              <a:miter/>
            </a:ln>
          </p:spPr>
          <p:txBody>
            <a:bodyPr rtlCol="0" anchor="ctr"/>
            <a:lstStyle/>
            <a:p>
              <a:endParaRPr lang="en-GB"/>
            </a:p>
          </p:txBody>
        </p:sp>
      </p:grpSp>
      <p:grpSp>
        <p:nvGrpSpPr>
          <p:cNvPr id="2" name="Group 1">
            <a:extLst>
              <a:ext uri="{FF2B5EF4-FFF2-40B4-BE49-F238E27FC236}">
                <a16:creationId xmlns:a16="http://schemas.microsoft.com/office/drawing/2014/main" id="{1A78C045-19E4-FBAA-BA69-F189F2E8820B}"/>
              </a:ext>
            </a:extLst>
          </p:cNvPr>
          <p:cNvGrpSpPr/>
          <p:nvPr/>
        </p:nvGrpSpPr>
        <p:grpSpPr>
          <a:xfrm>
            <a:off x="6171452" y="4159031"/>
            <a:ext cx="461726" cy="370138"/>
            <a:chOff x="2787624" y="4087874"/>
            <a:chExt cx="419751" cy="336489"/>
          </a:xfrm>
        </p:grpSpPr>
        <p:sp>
          <p:nvSpPr>
            <p:cNvPr id="3" name="Rectangle 2">
              <a:extLst>
                <a:ext uri="{FF2B5EF4-FFF2-40B4-BE49-F238E27FC236}">
                  <a16:creationId xmlns:a16="http://schemas.microsoft.com/office/drawing/2014/main" id="{1C06E133-188C-64E6-4328-D3362E55E335}"/>
                </a:ext>
              </a:extLst>
            </p:cNvPr>
            <p:cNvSpPr/>
            <p:nvPr/>
          </p:nvSpPr>
          <p:spPr>
            <a:xfrm>
              <a:off x="2787624" y="4087874"/>
              <a:ext cx="419298" cy="242225"/>
            </a:xfrm>
            <a:prstGeom prst="rect">
              <a:avLst/>
            </a:prstGeom>
            <a:solidFill>
              <a:schemeClr val="bg1"/>
            </a:solidFill>
            <a:ln>
              <a:noFill/>
            </a:ln>
            <a:effectLst>
              <a:outerShdw blurRad="50800" dist="38100" dir="5400000" sx="95000" sy="95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226FAFFF-5449-EC8E-7F22-2EAECF51B4EC}"/>
                </a:ext>
              </a:extLst>
            </p:cNvPr>
            <p:cNvSpPr/>
            <p:nvPr/>
          </p:nvSpPr>
          <p:spPr>
            <a:xfrm>
              <a:off x="2788078" y="4087874"/>
              <a:ext cx="419297" cy="242225"/>
            </a:xfrm>
            <a:prstGeom prst="rect">
              <a:avLst/>
            </a:prstGeom>
            <a:blipFill dpi="0" rotWithShape="0">
              <a:blip r:embed="rId3" cstate="hqprint">
                <a:extLst>
                  <a:ext uri="{28A0092B-C50C-407E-A947-70E740481C1C}">
                    <a14:useLocalDpi xmlns:a14="http://schemas.microsoft.com/office/drawing/2010/main"/>
                  </a:ext>
                </a:extLst>
              </a:blip>
              <a:srcRect/>
              <a:stretch>
                <a:fillRect l="11364" t="27706" r="11364" b="27706"/>
              </a:stretch>
            </a:blip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Isosceles Triangle 5">
              <a:extLst>
                <a:ext uri="{FF2B5EF4-FFF2-40B4-BE49-F238E27FC236}">
                  <a16:creationId xmlns:a16="http://schemas.microsoft.com/office/drawing/2014/main" id="{B2185EAD-996D-ADBA-97AD-E7E7DF8308F4}"/>
                </a:ext>
              </a:extLst>
            </p:cNvPr>
            <p:cNvSpPr/>
            <p:nvPr/>
          </p:nvSpPr>
          <p:spPr>
            <a:xfrm rot="10800000">
              <a:off x="2962034" y="4330099"/>
              <a:ext cx="76440" cy="94264"/>
            </a:xfrm>
            <a:prstGeom prst="triangle">
              <a:avLst>
                <a:gd name="adj" fmla="val 50001"/>
              </a:avLst>
            </a:prstGeom>
            <a:solidFill>
              <a:schemeClr val="tx2"/>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a:extLst>
              <a:ext uri="{FF2B5EF4-FFF2-40B4-BE49-F238E27FC236}">
                <a16:creationId xmlns:a16="http://schemas.microsoft.com/office/drawing/2014/main" id="{D636957E-C35B-9D18-96B0-2B451A40A030}"/>
              </a:ext>
            </a:extLst>
          </p:cNvPr>
          <p:cNvGrpSpPr/>
          <p:nvPr/>
        </p:nvGrpSpPr>
        <p:grpSpPr>
          <a:xfrm>
            <a:off x="5176883" y="5159408"/>
            <a:ext cx="461726" cy="370138"/>
            <a:chOff x="2787624" y="4087874"/>
            <a:chExt cx="419751" cy="336489"/>
          </a:xfrm>
        </p:grpSpPr>
        <p:sp>
          <p:nvSpPr>
            <p:cNvPr id="10" name="Rectangle 9">
              <a:extLst>
                <a:ext uri="{FF2B5EF4-FFF2-40B4-BE49-F238E27FC236}">
                  <a16:creationId xmlns:a16="http://schemas.microsoft.com/office/drawing/2014/main" id="{111CE7A7-10B2-C089-500F-273DBC4E7D55}"/>
                </a:ext>
              </a:extLst>
            </p:cNvPr>
            <p:cNvSpPr/>
            <p:nvPr/>
          </p:nvSpPr>
          <p:spPr>
            <a:xfrm>
              <a:off x="2787624" y="4087874"/>
              <a:ext cx="419298" cy="242225"/>
            </a:xfrm>
            <a:prstGeom prst="rect">
              <a:avLst/>
            </a:prstGeom>
            <a:solidFill>
              <a:schemeClr val="bg1"/>
            </a:solidFill>
            <a:ln>
              <a:noFill/>
            </a:ln>
            <a:effectLst>
              <a:outerShdw blurRad="50800" dist="38100" dir="5400000" sx="95000" sy="95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9F432B4-32BA-C745-14A6-0F8C02B3504A}"/>
                </a:ext>
              </a:extLst>
            </p:cNvPr>
            <p:cNvSpPr/>
            <p:nvPr/>
          </p:nvSpPr>
          <p:spPr>
            <a:xfrm>
              <a:off x="2788078" y="4087874"/>
              <a:ext cx="419297" cy="242225"/>
            </a:xfrm>
            <a:prstGeom prst="rect">
              <a:avLst/>
            </a:prstGeom>
            <a:blipFill dpi="0" rotWithShape="0">
              <a:blip r:embed="rId4" cstate="hqprint">
                <a:extLst>
                  <a:ext uri="{28A0092B-C50C-407E-A947-70E740481C1C}">
                    <a14:useLocalDpi xmlns:a14="http://schemas.microsoft.com/office/drawing/2010/main"/>
                  </a:ext>
                </a:extLst>
              </a:blip>
              <a:srcRect/>
              <a:stretch>
                <a:fillRect l="28536" t="12844" r="28536" b="12844"/>
              </a:stretch>
            </a:blip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Isosceles Triangle 12">
              <a:extLst>
                <a:ext uri="{FF2B5EF4-FFF2-40B4-BE49-F238E27FC236}">
                  <a16:creationId xmlns:a16="http://schemas.microsoft.com/office/drawing/2014/main" id="{B23FFBED-F1F3-2C75-E6AB-4D30B2D6171C}"/>
                </a:ext>
              </a:extLst>
            </p:cNvPr>
            <p:cNvSpPr/>
            <p:nvPr/>
          </p:nvSpPr>
          <p:spPr>
            <a:xfrm rot="10800000">
              <a:off x="2962034" y="4330099"/>
              <a:ext cx="76440" cy="94264"/>
            </a:xfrm>
            <a:prstGeom prst="triangle">
              <a:avLst>
                <a:gd name="adj" fmla="val 50001"/>
              </a:avLst>
            </a:prstGeom>
            <a:solidFill>
              <a:schemeClr val="tx2"/>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3CA10D0C-343B-0575-2AAB-27093ED90647}"/>
              </a:ext>
            </a:extLst>
          </p:cNvPr>
          <p:cNvGrpSpPr/>
          <p:nvPr/>
        </p:nvGrpSpPr>
        <p:grpSpPr>
          <a:xfrm>
            <a:off x="5469235" y="5566132"/>
            <a:ext cx="461726" cy="370138"/>
            <a:chOff x="2787624" y="4087874"/>
            <a:chExt cx="419751" cy="336489"/>
          </a:xfrm>
        </p:grpSpPr>
        <p:sp>
          <p:nvSpPr>
            <p:cNvPr id="15" name="Rectangle 14">
              <a:extLst>
                <a:ext uri="{FF2B5EF4-FFF2-40B4-BE49-F238E27FC236}">
                  <a16:creationId xmlns:a16="http://schemas.microsoft.com/office/drawing/2014/main" id="{5C0AC7EC-6D83-740C-52FF-C9C9B95ABA3F}"/>
                </a:ext>
              </a:extLst>
            </p:cNvPr>
            <p:cNvSpPr/>
            <p:nvPr/>
          </p:nvSpPr>
          <p:spPr>
            <a:xfrm>
              <a:off x="2787624" y="4087874"/>
              <a:ext cx="419298" cy="242225"/>
            </a:xfrm>
            <a:prstGeom prst="rect">
              <a:avLst/>
            </a:prstGeom>
            <a:solidFill>
              <a:schemeClr val="bg1"/>
            </a:solidFill>
            <a:ln>
              <a:noFill/>
            </a:ln>
            <a:effectLst>
              <a:outerShdw blurRad="50800" dist="38100" dir="5400000" sx="95000" sy="95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BBC8531-3401-2FA3-EAA2-B423F762A605}"/>
                </a:ext>
              </a:extLst>
            </p:cNvPr>
            <p:cNvSpPr/>
            <p:nvPr/>
          </p:nvSpPr>
          <p:spPr>
            <a:xfrm>
              <a:off x="2788078" y="4087874"/>
              <a:ext cx="419297" cy="242225"/>
            </a:xfrm>
            <a:prstGeom prst="rect">
              <a:avLst/>
            </a:prstGeom>
            <a:blipFill dpi="0" rotWithShape="0">
              <a:blip r:embed="rId5" cstate="hqprint">
                <a:extLst>
                  <a:ext uri="{28A0092B-C50C-407E-A947-70E740481C1C}">
                    <a14:useLocalDpi xmlns:a14="http://schemas.microsoft.com/office/drawing/2010/main"/>
                  </a:ext>
                </a:extLst>
              </a:blip>
              <a:srcRect/>
              <a:stretch>
                <a:fillRect l="2778" t="12844" r="2778" b="12844"/>
              </a:stretch>
            </a:blip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Isosceles Triangle 16">
              <a:extLst>
                <a:ext uri="{FF2B5EF4-FFF2-40B4-BE49-F238E27FC236}">
                  <a16:creationId xmlns:a16="http://schemas.microsoft.com/office/drawing/2014/main" id="{3BC92879-81F4-1624-AEC9-820119AD9D88}"/>
                </a:ext>
              </a:extLst>
            </p:cNvPr>
            <p:cNvSpPr/>
            <p:nvPr/>
          </p:nvSpPr>
          <p:spPr>
            <a:xfrm rot="10800000">
              <a:off x="2962034" y="4330099"/>
              <a:ext cx="76440" cy="94264"/>
            </a:xfrm>
            <a:prstGeom prst="triangle">
              <a:avLst>
                <a:gd name="adj" fmla="val 50001"/>
              </a:avLst>
            </a:prstGeom>
            <a:solidFill>
              <a:schemeClr val="accent2"/>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8" name="Group 17">
            <a:extLst>
              <a:ext uri="{FF2B5EF4-FFF2-40B4-BE49-F238E27FC236}">
                <a16:creationId xmlns:a16="http://schemas.microsoft.com/office/drawing/2014/main" id="{E54FA537-73A3-E0E3-4E2B-8F4722025B26}"/>
              </a:ext>
            </a:extLst>
          </p:cNvPr>
          <p:cNvGrpSpPr/>
          <p:nvPr/>
        </p:nvGrpSpPr>
        <p:grpSpPr>
          <a:xfrm>
            <a:off x="4794455" y="5565886"/>
            <a:ext cx="461726" cy="370138"/>
            <a:chOff x="2787624" y="4087874"/>
            <a:chExt cx="419751" cy="336489"/>
          </a:xfrm>
        </p:grpSpPr>
        <p:sp>
          <p:nvSpPr>
            <p:cNvPr id="19" name="Rectangle 18">
              <a:extLst>
                <a:ext uri="{FF2B5EF4-FFF2-40B4-BE49-F238E27FC236}">
                  <a16:creationId xmlns:a16="http://schemas.microsoft.com/office/drawing/2014/main" id="{2E1B8107-FE7D-8FB7-4F53-3BB575B64B2B}"/>
                </a:ext>
              </a:extLst>
            </p:cNvPr>
            <p:cNvSpPr/>
            <p:nvPr/>
          </p:nvSpPr>
          <p:spPr>
            <a:xfrm>
              <a:off x="2787624" y="4087874"/>
              <a:ext cx="419298" cy="242225"/>
            </a:xfrm>
            <a:prstGeom prst="rect">
              <a:avLst/>
            </a:prstGeom>
            <a:solidFill>
              <a:schemeClr val="bg1"/>
            </a:solidFill>
            <a:ln>
              <a:noFill/>
            </a:ln>
            <a:effectLst>
              <a:outerShdw blurRad="50800" dist="38100" dir="5400000" sx="95000" sy="95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30A76E41-9B01-6159-2123-A2BEFCE4654C}"/>
                </a:ext>
              </a:extLst>
            </p:cNvPr>
            <p:cNvSpPr/>
            <p:nvPr/>
          </p:nvSpPr>
          <p:spPr>
            <a:xfrm>
              <a:off x="2788078" y="4087874"/>
              <a:ext cx="419297" cy="242225"/>
            </a:xfrm>
            <a:prstGeom prst="rect">
              <a:avLst/>
            </a:prstGeom>
            <a:blipFill dpi="0" rotWithShape="0">
              <a:blip r:embed="rId6" cstate="hqprint">
                <a:extLst>
                  <a:ext uri="{28A0092B-C50C-407E-A947-70E740481C1C}">
                    <a14:useLocalDpi xmlns:a14="http://schemas.microsoft.com/office/drawing/2010/main"/>
                  </a:ext>
                </a:extLst>
              </a:blip>
              <a:srcRect/>
              <a:stretch>
                <a:fillRect l="7071" t="20276" r="7071" b="20276"/>
              </a:stretch>
            </a:blip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Isosceles Triangle 20">
              <a:extLst>
                <a:ext uri="{FF2B5EF4-FFF2-40B4-BE49-F238E27FC236}">
                  <a16:creationId xmlns:a16="http://schemas.microsoft.com/office/drawing/2014/main" id="{5DC556C0-409F-A520-9BF7-F2B20E4F17E1}"/>
                </a:ext>
              </a:extLst>
            </p:cNvPr>
            <p:cNvSpPr/>
            <p:nvPr/>
          </p:nvSpPr>
          <p:spPr>
            <a:xfrm rot="10800000">
              <a:off x="2962034" y="4330099"/>
              <a:ext cx="76440" cy="94264"/>
            </a:xfrm>
            <a:prstGeom prst="triangle">
              <a:avLst>
                <a:gd name="adj" fmla="val 50001"/>
              </a:avLst>
            </a:prstGeom>
            <a:solidFill>
              <a:schemeClr val="tx2"/>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 name="Group 21">
            <a:extLst>
              <a:ext uri="{FF2B5EF4-FFF2-40B4-BE49-F238E27FC236}">
                <a16:creationId xmlns:a16="http://schemas.microsoft.com/office/drawing/2014/main" id="{917A53E8-06C9-9C24-374A-DE3AF9694E29}"/>
              </a:ext>
            </a:extLst>
          </p:cNvPr>
          <p:cNvGrpSpPr/>
          <p:nvPr/>
        </p:nvGrpSpPr>
        <p:grpSpPr>
          <a:xfrm>
            <a:off x="5748711" y="3310353"/>
            <a:ext cx="461726" cy="370138"/>
            <a:chOff x="2787624" y="4087874"/>
            <a:chExt cx="419751" cy="336489"/>
          </a:xfrm>
        </p:grpSpPr>
        <p:sp>
          <p:nvSpPr>
            <p:cNvPr id="23" name="Rectangle 22">
              <a:extLst>
                <a:ext uri="{FF2B5EF4-FFF2-40B4-BE49-F238E27FC236}">
                  <a16:creationId xmlns:a16="http://schemas.microsoft.com/office/drawing/2014/main" id="{7D6A5682-83A4-70DB-C65E-7E444A684320}"/>
                </a:ext>
              </a:extLst>
            </p:cNvPr>
            <p:cNvSpPr/>
            <p:nvPr/>
          </p:nvSpPr>
          <p:spPr>
            <a:xfrm>
              <a:off x="2787624" y="4087874"/>
              <a:ext cx="419298" cy="242225"/>
            </a:xfrm>
            <a:prstGeom prst="rect">
              <a:avLst/>
            </a:prstGeom>
            <a:solidFill>
              <a:schemeClr val="bg1"/>
            </a:solidFill>
            <a:ln>
              <a:noFill/>
            </a:ln>
            <a:effectLst>
              <a:outerShdw blurRad="50800" dist="38100" dir="5400000" sx="95000" sy="95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BFC50306-61D9-6067-AF0A-86ABEAD6D323}"/>
                </a:ext>
              </a:extLst>
            </p:cNvPr>
            <p:cNvSpPr/>
            <p:nvPr/>
          </p:nvSpPr>
          <p:spPr>
            <a:xfrm>
              <a:off x="2788078" y="4087874"/>
              <a:ext cx="419297" cy="242225"/>
            </a:xfrm>
            <a:prstGeom prst="rect">
              <a:avLst/>
            </a:prstGeom>
            <a:blipFill dpi="0" rotWithShape="0">
              <a:blip r:embed="rId7" cstate="hqprint">
                <a:extLst>
                  <a:ext uri="{28A0092B-C50C-407E-A947-70E740481C1C}">
                    <a14:useLocalDpi xmlns:a14="http://schemas.microsoft.com/office/drawing/2010/main"/>
                  </a:ext>
                </a:extLst>
              </a:blip>
              <a:srcRect/>
              <a:stretch>
                <a:fillRect l="7071" t="27706" r="7071" b="27706"/>
              </a:stretch>
            </a:blip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Isosceles Triangle 24">
              <a:extLst>
                <a:ext uri="{FF2B5EF4-FFF2-40B4-BE49-F238E27FC236}">
                  <a16:creationId xmlns:a16="http://schemas.microsoft.com/office/drawing/2014/main" id="{A683B903-D8CE-0CF8-9E57-D512CCCFC228}"/>
                </a:ext>
              </a:extLst>
            </p:cNvPr>
            <p:cNvSpPr/>
            <p:nvPr/>
          </p:nvSpPr>
          <p:spPr>
            <a:xfrm rot="10800000">
              <a:off x="2962034" y="4330099"/>
              <a:ext cx="76440" cy="94264"/>
            </a:xfrm>
            <a:prstGeom prst="triangle">
              <a:avLst>
                <a:gd name="adj" fmla="val 50001"/>
              </a:avLst>
            </a:prstGeom>
            <a:solidFill>
              <a:schemeClr val="tx2"/>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 name="Group 25">
            <a:extLst>
              <a:ext uri="{FF2B5EF4-FFF2-40B4-BE49-F238E27FC236}">
                <a16:creationId xmlns:a16="http://schemas.microsoft.com/office/drawing/2014/main" id="{C426D9E4-AB8A-51CE-1148-4CCB36B5E5F8}"/>
              </a:ext>
            </a:extLst>
          </p:cNvPr>
          <p:cNvGrpSpPr/>
          <p:nvPr/>
        </p:nvGrpSpPr>
        <p:grpSpPr>
          <a:xfrm>
            <a:off x="5072479" y="2993922"/>
            <a:ext cx="461726" cy="370138"/>
            <a:chOff x="2787624" y="4087874"/>
            <a:chExt cx="419751" cy="336489"/>
          </a:xfrm>
        </p:grpSpPr>
        <p:sp>
          <p:nvSpPr>
            <p:cNvPr id="27" name="Rectangle 26">
              <a:extLst>
                <a:ext uri="{FF2B5EF4-FFF2-40B4-BE49-F238E27FC236}">
                  <a16:creationId xmlns:a16="http://schemas.microsoft.com/office/drawing/2014/main" id="{293AFE52-FFC2-3F90-2A3D-89F09AB163BF}"/>
                </a:ext>
              </a:extLst>
            </p:cNvPr>
            <p:cNvSpPr/>
            <p:nvPr/>
          </p:nvSpPr>
          <p:spPr>
            <a:xfrm>
              <a:off x="2787624" y="4087874"/>
              <a:ext cx="419298" cy="242225"/>
            </a:xfrm>
            <a:prstGeom prst="rect">
              <a:avLst/>
            </a:prstGeom>
            <a:solidFill>
              <a:schemeClr val="bg1"/>
            </a:solidFill>
            <a:ln>
              <a:noFill/>
            </a:ln>
            <a:effectLst>
              <a:outerShdw blurRad="50800" dist="38100" dir="5400000" sx="95000" sy="95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E6AE936E-D08E-2194-2A07-E052FD046836}"/>
                </a:ext>
              </a:extLst>
            </p:cNvPr>
            <p:cNvSpPr/>
            <p:nvPr/>
          </p:nvSpPr>
          <p:spPr>
            <a:xfrm>
              <a:off x="2788078" y="4087874"/>
              <a:ext cx="419297" cy="242225"/>
            </a:xfrm>
            <a:prstGeom prst="rect">
              <a:avLst/>
            </a:prstGeom>
            <a:blipFill dpi="0" rotWithShape="0">
              <a:blip r:embed="rId8" cstate="hqprint">
                <a:extLst>
                  <a:ext uri="{28A0092B-C50C-407E-A947-70E740481C1C}">
                    <a14:useLocalDpi xmlns:a14="http://schemas.microsoft.com/office/drawing/2010/main"/>
                  </a:ext>
                </a:extLst>
              </a:blip>
              <a:srcRect/>
              <a:stretch>
                <a:fillRect l="2778" t="20276" r="2778" b="20276"/>
              </a:stretch>
            </a:blip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Isosceles Triangle 28">
              <a:extLst>
                <a:ext uri="{FF2B5EF4-FFF2-40B4-BE49-F238E27FC236}">
                  <a16:creationId xmlns:a16="http://schemas.microsoft.com/office/drawing/2014/main" id="{FDC48380-D688-AB58-004A-A1935F61E909}"/>
                </a:ext>
              </a:extLst>
            </p:cNvPr>
            <p:cNvSpPr/>
            <p:nvPr/>
          </p:nvSpPr>
          <p:spPr>
            <a:xfrm rot="10800000">
              <a:off x="2962034" y="4330099"/>
              <a:ext cx="76440" cy="94264"/>
            </a:xfrm>
            <a:prstGeom prst="triangle">
              <a:avLst>
                <a:gd name="adj" fmla="val 50001"/>
              </a:avLst>
            </a:prstGeom>
            <a:solidFill>
              <a:schemeClr val="tx2"/>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a:extLst>
              <a:ext uri="{FF2B5EF4-FFF2-40B4-BE49-F238E27FC236}">
                <a16:creationId xmlns:a16="http://schemas.microsoft.com/office/drawing/2014/main" id="{0528D1E5-FF6E-F0A8-D0D6-10D8CB7573DC}"/>
              </a:ext>
            </a:extLst>
          </p:cNvPr>
          <p:cNvGrpSpPr/>
          <p:nvPr/>
        </p:nvGrpSpPr>
        <p:grpSpPr>
          <a:xfrm>
            <a:off x="4609686" y="3324401"/>
            <a:ext cx="567197" cy="266447"/>
            <a:chOff x="2787624" y="4087874"/>
            <a:chExt cx="515634" cy="242225"/>
          </a:xfrm>
        </p:grpSpPr>
        <p:sp>
          <p:nvSpPr>
            <p:cNvPr id="31" name="Rectangle 30">
              <a:extLst>
                <a:ext uri="{FF2B5EF4-FFF2-40B4-BE49-F238E27FC236}">
                  <a16:creationId xmlns:a16="http://schemas.microsoft.com/office/drawing/2014/main" id="{1246BF4F-447A-6E1E-C512-D2152864B854}"/>
                </a:ext>
              </a:extLst>
            </p:cNvPr>
            <p:cNvSpPr/>
            <p:nvPr/>
          </p:nvSpPr>
          <p:spPr>
            <a:xfrm>
              <a:off x="2787624" y="4087874"/>
              <a:ext cx="419298" cy="242225"/>
            </a:xfrm>
            <a:prstGeom prst="rect">
              <a:avLst/>
            </a:prstGeom>
            <a:solidFill>
              <a:schemeClr val="bg1"/>
            </a:solidFill>
            <a:ln>
              <a:noFill/>
            </a:ln>
            <a:effectLst>
              <a:outerShdw blurRad="50800" dist="38100" dir="5400000" sx="95000" sy="95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81D77771-3C40-76C8-419C-7705B0B46DC3}"/>
                </a:ext>
              </a:extLst>
            </p:cNvPr>
            <p:cNvSpPr/>
            <p:nvPr/>
          </p:nvSpPr>
          <p:spPr>
            <a:xfrm>
              <a:off x="2788078" y="4087874"/>
              <a:ext cx="419297" cy="242225"/>
            </a:xfrm>
            <a:prstGeom prst="rect">
              <a:avLst/>
            </a:prstGeom>
            <a:blipFill dpi="0" rotWithShape="0">
              <a:blip r:embed="rId9" cstate="hqprint">
                <a:extLst>
                  <a:ext uri="{28A0092B-C50C-407E-A947-70E740481C1C}">
                    <a14:useLocalDpi xmlns:a14="http://schemas.microsoft.com/office/drawing/2010/main"/>
                  </a:ext>
                </a:extLst>
              </a:blip>
              <a:srcRect/>
              <a:stretch>
                <a:fillRect l="7071" t="27706" r="7071" b="27706"/>
              </a:stretch>
            </a:blip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Isosceles Triangle 32">
              <a:extLst>
                <a:ext uri="{FF2B5EF4-FFF2-40B4-BE49-F238E27FC236}">
                  <a16:creationId xmlns:a16="http://schemas.microsoft.com/office/drawing/2014/main" id="{850421FE-46F1-096F-0A58-4F0965AD9DE9}"/>
                </a:ext>
              </a:extLst>
            </p:cNvPr>
            <p:cNvSpPr/>
            <p:nvPr/>
          </p:nvSpPr>
          <p:spPr>
            <a:xfrm rot="5400000">
              <a:off x="3217906" y="4170767"/>
              <a:ext cx="76440" cy="94264"/>
            </a:xfrm>
            <a:prstGeom prst="triangle">
              <a:avLst>
                <a:gd name="adj" fmla="val 50001"/>
              </a:avLst>
            </a:prstGeom>
            <a:solidFill>
              <a:schemeClr val="tx2"/>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4" name="Group 33">
            <a:extLst>
              <a:ext uri="{FF2B5EF4-FFF2-40B4-BE49-F238E27FC236}">
                <a16:creationId xmlns:a16="http://schemas.microsoft.com/office/drawing/2014/main" id="{D5720B2A-9E82-F6EE-CE37-B2BE4AE67B9B}"/>
              </a:ext>
            </a:extLst>
          </p:cNvPr>
          <p:cNvGrpSpPr/>
          <p:nvPr/>
        </p:nvGrpSpPr>
        <p:grpSpPr>
          <a:xfrm>
            <a:off x="3902545" y="1331482"/>
            <a:ext cx="461726" cy="370138"/>
            <a:chOff x="2787624" y="4087874"/>
            <a:chExt cx="419751" cy="336489"/>
          </a:xfrm>
        </p:grpSpPr>
        <p:sp>
          <p:nvSpPr>
            <p:cNvPr id="35" name="Rectangle 34">
              <a:extLst>
                <a:ext uri="{FF2B5EF4-FFF2-40B4-BE49-F238E27FC236}">
                  <a16:creationId xmlns:a16="http://schemas.microsoft.com/office/drawing/2014/main" id="{95C57903-7FDB-4C2E-2605-FF26CD0AED55}"/>
                </a:ext>
              </a:extLst>
            </p:cNvPr>
            <p:cNvSpPr/>
            <p:nvPr/>
          </p:nvSpPr>
          <p:spPr>
            <a:xfrm>
              <a:off x="2787624" y="4087874"/>
              <a:ext cx="419298" cy="242225"/>
            </a:xfrm>
            <a:prstGeom prst="rect">
              <a:avLst/>
            </a:prstGeom>
            <a:solidFill>
              <a:schemeClr val="bg1"/>
            </a:solidFill>
            <a:ln>
              <a:noFill/>
            </a:ln>
            <a:effectLst>
              <a:outerShdw blurRad="50800" dist="38100" dir="5400000" sx="95000" sy="95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9FD35A89-D642-DB8E-103B-825014633622}"/>
                </a:ext>
              </a:extLst>
            </p:cNvPr>
            <p:cNvSpPr/>
            <p:nvPr/>
          </p:nvSpPr>
          <p:spPr>
            <a:xfrm>
              <a:off x="2788078" y="4087874"/>
              <a:ext cx="419297" cy="242225"/>
            </a:xfrm>
            <a:prstGeom prst="rect">
              <a:avLst/>
            </a:prstGeom>
            <a:blipFill dpi="0" rotWithShape="0">
              <a:blip r:embed="rId10" cstate="hqprint">
                <a:extLst>
                  <a:ext uri="{28A0092B-C50C-407E-A947-70E740481C1C}">
                    <a14:useLocalDpi xmlns:a14="http://schemas.microsoft.com/office/drawing/2010/main"/>
                  </a:ext>
                </a:extLst>
              </a:blip>
              <a:srcRect/>
              <a:stretch>
                <a:fillRect l="32829" t="20276" r="32829" b="20276"/>
              </a:stretch>
            </a:blip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Isosceles Triangle 36">
              <a:extLst>
                <a:ext uri="{FF2B5EF4-FFF2-40B4-BE49-F238E27FC236}">
                  <a16:creationId xmlns:a16="http://schemas.microsoft.com/office/drawing/2014/main" id="{1F2CBC8E-3DA3-E61A-23E2-9FE594B8E508}"/>
                </a:ext>
              </a:extLst>
            </p:cNvPr>
            <p:cNvSpPr/>
            <p:nvPr/>
          </p:nvSpPr>
          <p:spPr>
            <a:xfrm rot="10800000">
              <a:off x="2962034" y="4330099"/>
              <a:ext cx="76440" cy="94264"/>
            </a:xfrm>
            <a:prstGeom prst="triangle">
              <a:avLst>
                <a:gd name="adj" fmla="val 50001"/>
              </a:avLst>
            </a:prstGeom>
            <a:solidFill>
              <a:schemeClr val="tx2"/>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 name="Group 37">
            <a:extLst>
              <a:ext uri="{FF2B5EF4-FFF2-40B4-BE49-F238E27FC236}">
                <a16:creationId xmlns:a16="http://schemas.microsoft.com/office/drawing/2014/main" id="{3B0C8E2F-8571-F5B7-86CC-0A1FADAC2A54}"/>
              </a:ext>
            </a:extLst>
          </p:cNvPr>
          <p:cNvGrpSpPr/>
          <p:nvPr/>
        </p:nvGrpSpPr>
        <p:grpSpPr>
          <a:xfrm>
            <a:off x="6836685" y="3876138"/>
            <a:ext cx="561697" cy="266447"/>
            <a:chOff x="2696741" y="4087874"/>
            <a:chExt cx="510634" cy="242225"/>
          </a:xfrm>
        </p:grpSpPr>
        <p:sp>
          <p:nvSpPr>
            <p:cNvPr id="39" name="Rectangle 38">
              <a:extLst>
                <a:ext uri="{FF2B5EF4-FFF2-40B4-BE49-F238E27FC236}">
                  <a16:creationId xmlns:a16="http://schemas.microsoft.com/office/drawing/2014/main" id="{4A655F22-945D-B830-DCD6-E3C9B922C737}"/>
                </a:ext>
              </a:extLst>
            </p:cNvPr>
            <p:cNvSpPr/>
            <p:nvPr/>
          </p:nvSpPr>
          <p:spPr>
            <a:xfrm>
              <a:off x="2787624" y="4087874"/>
              <a:ext cx="419298" cy="242225"/>
            </a:xfrm>
            <a:prstGeom prst="rect">
              <a:avLst/>
            </a:prstGeom>
            <a:solidFill>
              <a:schemeClr val="bg1"/>
            </a:solidFill>
            <a:ln>
              <a:noFill/>
            </a:ln>
            <a:effectLst>
              <a:outerShdw blurRad="50800" dist="38100" dir="5400000" sx="95000" sy="95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2FC6C0DF-710A-AFAA-62C6-C46C59347B11}"/>
                </a:ext>
              </a:extLst>
            </p:cNvPr>
            <p:cNvSpPr/>
            <p:nvPr/>
          </p:nvSpPr>
          <p:spPr>
            <a:xfrm>
              <a:off x="2788078" y="4087874"/>
              <a:ext cx="419297" cy="242225"/>
            </a:xfrm>
            <a:prstGeom prst="rect">
              <a:avLst/>
            </a:prstGeom>
            <a:blipFill dpi="0" rotWithShape="0">
              <a:blip r:embed="rId11" cstate="hqprint">
                <a:extLst>
                  <a:ext uri="{28A0092B-C50C-407E-A947-70E740481C1C}">
                    <a14:useLocalDpi xmlns:a14="http://schemas.microsoft.com/office/drawing/2010/main"/>
                  </a:ext>
                </a:extLst>
              </a:blip>
              <a:srcRect/>
              <a:stretch>
                <a:fillRect l="11364" t="27706" r="11364" b="27706"/>
              </a:stretch>
            </a:blip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Isosceles Triangle 40">
              <a:extLst>
                <a:ext uri="{FF2B5EF4-FFF2-40B4-BE49-F238E27FC236}">
                  <a16:creationId xmlns:a16="http://schemas.microsoft.com/office/drawing/2014/main" id="{1C5C5BE2-AA53-715B-747A-6967AB617605}"/>
                </a:ext>
              </a:extLst>
            </p:cNvPr>
            <p:cNvSpPr/>
            <p:nvPr/>
          </p:nvSpPr>
          <p:spPr>
            <a:xfrm rot="16200000">
              <a:off x="2705653" y="4161824"/>
              <a:ext cx="76440" cy="94264"/>
            </a:xfrm>
            <a:prstGeom prst="triangle">
              <a:avLst>
                <a:gd name="adj" fmla="val 50001"/>
              </a:avLst>
            </a:prstGeom>
            <a:solidFill>
              <a:schemeClr val="tx2"/>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2" name="Group 41">
            <a:extLst>
              <a:ext uri="{FF2B5EF4-FFF2-40B4-BE49-F238E27FC236}">
                <a16:creationId xmlns:a16="http://schemas.microsoft.com/office/drawing/2014/main" id="{79F918C7-1509-47C4-F01A-74E42DF3A8E8}"/>
              </a:ext>
            </a:extLst>
          </p:cNvPr>
          <p:cNvGrpSpPr/>
          <p:nvPr/>
        </p:nvGrpSpPr>
        <p:grpSpPr>
          <a:xfrm>
            <a:off x="6838439" y="4207926"/>
            <a:ext cx="461726" cy="370138"/>
            <a:chOff x="2787624" y="4087874"/>
            <a:chExt cx="419751" cy="336489"/>
          </a:xfrm>
        </p:grpSpPr>
        <p:sp>
          <p:nvSpPr>
            <p:cNvPr id="43" name="Rectangle 42">
              <a:extLst>
                <a:ext uri="{FF2B5EF4-FFF2-40B4-BE49-F238E27FC236}">
                  <a16:creationId xmlns:a16="http://schemas.microsoft.com/office/drawing/2014/main" id="{2084B563-0C54-DB00-EC3C-93F579162B57}"/>
                </a:ext>
              </a:extLst>
            </p:cNvPr>
            <p:cNvSpPr/>
            <p:nvPr/>
          </p:nvSpPr>
          <p:spPr>
            <a:xfrm>
              <a:off x="2787624" y="4087874"/>
              <a:ext cx="419298" cy="242225"/>
            </a:xfrm>
            <a:prstGeom prst="rect">
              <a:avLst/>
            </a:prstGeom>
            <a:solidFill>
              <a:schemeClr val="bg1"/>
            </a:solidFill>
            <a:ln>
              <a:noFill/>
            </a:ln>
            <a:effectLst>
              <a:outerShdw blurRad="50800" dist="38100" dir="5400000" sx="95000" sy="95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94E9993A-2B44-8E09-F7F1-F5BA2D35290C}"/>
                </a:ext>
              </a:extLst>
            </p:cNvPr>
            <p:cNvSpPr/>
            <p:nvPr/>
          </p:nvSpPr>
          <p:spPr>
            <a:xfrm>
              <a:off x="2788078" y="4087874"/>
              <a:ext cx="419297" cy="242225"/>
            </a:xfrm>
            <a:prstGeom prst="rect">
              <a:avLst/>
            </a:prstGeom>
            <a:blipFill dpi="0" rotWithShape="0">
              <a:blip r:embed="rId12" cstate="hqprint">
                <a:extLst>
                  <a:ext uri="{28A0092B-C50C-407E-A947-70E740481C1C}">
                    <a14:useLocalDpi xmlns:a14="http://schemas.microsoft.com/office/drawing/2010/main"/>
                  </a:ext>
                </a:extLst>
              </a:blip>
              <a:srcRect/>
              <a:stretch>
                <a:fillRect l="2778" t="31422" r="2778" b="31422"/>
              </a:stretch>
            </a:blip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Isosceles Triangle 44">
              <a:extLst>
                <a:ext uri="{FF2B5EF4-FFF2-40B4-BE49-F238E27FC236}">
                  <a16:creationId xmlns:a16="http://schemas.microsoft.com/office/drawing/2014/main" id="{7962BC25-94CC-E082-A45C-248F9B87DA64}"/>
                </a:ext>
              </a:extLst>
            </p:cNvPr>
            <p:cNvSpPr/>
            <p:nvPr/>
          </p:nvSpPr>
          <p:spPr>
            <a:xfrm rot="10800000">
              <a:off x="2962034" y="4330099"/>
              <a:ext cx="76440" cy="94264"/>
            </a:xfrm>
            <a:prstGeom prst="triangle">
              <a:avLst>
                <a:gd name="adj" fmla="val 50001"/>
              </a:avLst>
            </a:prstGeom>
            <a:solidFill>
              <a:schemeClr val="tx2"/>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 name="Group 45">
            <a:extLst>
              <a:ext uri="{FF2B5EF4-FFF2-40B4-BE49-F238E27FC236}">
                <a16:creationId xmlns:a16="http://schemas.microsoft.com/office/drawing/2014/main" id="{2E01A31D-8783-7EE7-EE78-E359C3BCB2D7}"/>
              </a:ext>
            </a:extLst>
          </p:cNvPr>
          <p:cNvGrpSpPr/>
          <p:nvPr/>
        </p:nvGrpSpPr>
        <p:grpSpPr>
          <a:xfrm>
            <a:off x="7104296" y="3446561"/>
            <a:ext cx="461726" cy="370138"/>
            <a:chOff x="2787624" y="4087874"/>
            <a:chExt cx="419751" cy="336489"/>
          </a:xfrm>
        </p:grpSpPr>
        <p:sp>
          <p:nvSpPr>
            <p:cNvPr id="47" name="Rectangle 46">
              <a:extLst>
                <a:ext uri="{FF2B5EF4-FFF2-40B4-BE49-F238E27FC236}">
                  <a16:creationId xmlns:a16="http://schemas.microsoft.com/office/drawing/2014/main" id="{6845B5A1-C187-7D7C-ABA7-4E308B29EDA0}"/>
                </a:ext>
              </a:extLst>
            </p:cNvPr>
            <p:cNvSpPr/>
            <p:nvPr/>
          </p:nvSpPr>
          <p:spPr>
            <a:xfrm>
              <a:off x="2787624" y="4087874"/>
              <a:ext cx="419298" cy="242225"/>
            </a:xfrm>
            <a:prstGeom prst="rect">
              <a:avLst/>
            </a:prstGeom>
            <a:solidFill>
              <a:schemeClr val="bg1"/>
            </a:solidFill>
            <a:ln>
              <a:noFill/>
            </a:ln>
            <a:effectLst>
              <a:outerShdw blurRad="50800" dist="38100" dir="5400000" sx="95000" sy="95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9B0C7514-6523-2BD9-983C-FD7BC074C412}"/>
                </a:ext>
              </a:extLst>
            </p:cNvPr>
            <p:cNvSpPr/>
            <p:nvPr/>
          </p:nvSpPr>
          <p:spPr>
            <a:xfrm>
              <a:off x="2788078" y="4087874"/>
              <a:ext cx="419297" cy="242225"/>
            </a:xfrm>
            <a:prstGeom prst="rect">
              <a:avLst/>
            </a:prstGeom>
            <a:blipFill dpi="0" rotWithShape="0">
              <a:blip r:embed="rId13" cstate="hqprint">
                <a:extLst>
                  <a:ext uri="{28A0092B-C50C-407E-A947-70E740481C1C}">
                    <a14:useLocalDpi xmlns:a14="http://schemas.microsoft.com/office/drawing/2010/main"/>
                  </a:ext>
                </a:extLst>
              </a:blip>
              <a:srcRect/>
              <a:stretch>
                <a:fillRect l="2778" t="31422" r="2778" b="31422"/>
              </a:stretch>
            </a:blip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Isosceles Triangle 48">
              <a:extLst>
                <a:ext uri="{FF2B5EF4-FFF2-40B4-BE49-F238E27FC236}">
                  <a16:creationId xmlns:a16="http://schemas.microsoft.com/office/drawing/2014/main" id="{06D8F267-5192-7974-A3E5-59A10FF8979E}"/>
                </a:ext>
              </a:extLst>
            </p:cNvPr>
            <p:cNvSpPr/>
            <p:nvPr/>
          </p:nvSpPr>
          <p:spPr>
            <a:xfrm rot="10800000">
              <a:off x="2962034" y="4330099"/>
              <a:ext cx="76440" cy="94264"/>
            </a:xfrm>
            <a:prstGeom prst="triangle">
              <a:avLst>
                <a:gd name="adj" fmla="val 50001"/>
              </a:avLst>
            </a:prstGeom>
            <a:solidFill>
              <a:schemeClr val="tx2"/>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 name="Group 49">
            <a:extLst>
              <a:ext uri="{FF2B5EF4-FFF2-40B4-BE49-F238E27FC236}">
                <a16:creationId xmlns:a16="http://schemas.microsoft.com/office/drawing/2014/main" id="{39651DEA-9FAE-5DB2-4160-AC85FB7F04A6}"/>
              </a:ext>
            </a:extLst>
          </p:cNvPr>
          <p:cNvGrpSpPr/>
          <p:nvPr/>
        </p:nvGrpSpPr>
        <p:grpSpPr>
          <a:xfrm>
            <a:off x="6529781" y="3171118"/>
            <a:ext cx="461726" cy="370138"/>
            <a:chOff x="2787624" y="4087874"/>
            <a:chExt cx="419751" cy="336489"/>
          </a:xfrm>
        </p:grpSpPr>
        <p:sp>
          <p:nvSpPr>
            <p:cNvPr id="51" name="Rectangle 50">
              <a:extLst>
                <a:ext uri="{FF2B5EF4-FFF2-40B4-BE49-F238E27FC236}">
                  <a16:creationId xmlns:a16="http://schemas.microsoft.com/office/drawing/2014/main" id="{6AF6CC3E-73E9-D534-D158-980F66F198FD}"/>
                </a:ext>
              </a:extLst>
            </p:cNvPr>
            <p:cNvSpPr/>
            <p:nvPr/>
          </p:nvSpPr>
          <p:spPr>
            <a:xfrm>
              <a:off x="2787624" y="4087874"/>
              <a:ext cx="419298" cy="242225"/>
            </a:xfrm>
            <a:prstGeom prst="rect">
              <a:avLst/>
            </a:prstGeom>
            <a:solidFill>
              <a:schemeClr val="bg1"/>
            </a:solidFill>
            <a:ln>
              <a:noFill/>
            </a:ln>
            <a:effectLst>
              <a:outerShdw blurRad="50800" dist="38100" dir="5400000" sx="95000" sy="95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5AE56D58-7684-BA11-ADDF-4A689ACD43A3}"/>
                </a:ext>
              </a:extLst>
            </p:cNvPr>
            <p:cNvSpPr/>
            <p:nvPr/>
          </p:nvSpPr>
          <p:spPr>
            <a:xfrm>
              <a:off x="2788078" y="4087874"/>
              <a:ext cx="419297" cy="242225"/>
            </a:xfrm>
            <a:prstGeom prst="rect">
              <a:avLst/>
            </a:prstGeom>
            <a:blipFill dpi="0" rotWithShape="0">
              <a:blip r:embed="rId14" cstate="hqprint">
                <a:extLst>
                  <a:ext uri="{28A0092B-C50C-407E-A947-70E740481C1C}">
                    <a14:useLocalDpi xmlns:a14="http://schemas.microsoft.com/office/drawing/2010/main"/>
                  </a:ext>
                </a:extLst>
              </a:blip>
              <a:srcRect/>
              <a:stretch>
                <a:fillRect l="32829" t="5414" r="32829" b="5414"/>
              </a:stretch>
            </a:blip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Isosceles Triangle 52">
              <a:extLst>
                <a:ext uri="{FF2B5EF4-FFF2-40B4-BE49-F238E27FC236}">
                  <a16:creationId xmlns:a16="http://schemas.microsoft.com/office/drawing/2014/main" id="{98840CDD-8DD7-D760-B53B-22E5FD02225B}"/>
                </a:ext>
              </a:extLst>
            </p:cNvPr>
            <p:cNvSpPr/>
            <p:nvPr/>
          </p:nvSpPr>
          <p:spPr>
            <a:xfrm rot="10800000">
              <a:off x="2962034" y="4330099"/>
              <a:ext cx="76440" cy="94264"/>
            </a:xfrm>
            <a:prstGeom prst="triangle">
              <a:avLst>
                <a:gd name="adj" fmla="val 50001"/>
              </a:avLst>
            </a:prstGeom>
            <a:solidFill>
              <a:schemeClr val="tx2"/>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 name="Group 53">
            <a:extLst>
              <a:ext uri="{FF2B5EF4-FFF2-40B4-BE49-F238E27FC236}">
                <a16:creationId xmlns:a16="http://schemas.microsoft.com/office/drawing/2014/main" id="{35F39253-5EBD-861B-B827-E21706187555}"/>
              </a:ext>
            </a:extLst>
          </p:cNvPr>
          <p:cNvGrpSpPr/>
          <p:nvPr/>
        </p:nvGrpSpPr>
        <p:grpSpPr>
          <a:xfrm>
            <a:off x="6529780" y="3568798"/>
            <a:ext cx="461726" cy="370138"/>
            <a:chOff x="2787624" y="4087874"/>
            <a:chExt cx="419751" cy="336489"/>
          </a:xfrm>
        </p:grpSpPr>
        <p:sp>
          <p:nvSpPr>
            <p:cNvPr id="55" name="Rectangle 54">
              <a:extLst>
                <a:ext uri="{FF2B5EF4-FFF2-40B4-BE49-F238E27FC236}">
                  <a16:creationId xmlns:a16="http://schemas.microsoft.com/office/drawing/2014/main" id="{32BCAEE7-77C6-001F-079F-B53FCF3AF11B}"/>
                </a:ext>
              </a:extLst>
            </p:cNvPr>
            <p:cNvSpPr/>
            <p:nvPr/>
          </p:nvSpPr>
          <p:spPr>
            <a:xfrm>
              <a:off x="2787624" y="4087874"/>
              <a:ext cx="419298" cy="242225"/>
            </a:xfrm>
            <a:prstGeom prst="rect">
              <a:avLst/>
            </a:prstGeom>
            <a:solidFill>
              <a:schemeClr val="bg1"/>
            </a:solidFill>
            <a:ln>
              <a:noFill/>
            </a:ln>
            <a:effectLst>
              <a:outerShdw blurRad="50800" dist="38100" dir="5400000" sx="95000" sy="95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B53D9EFA-7130-019F-F7AB-BA4D4AD34FD1}"/>
                </a:ext>
              </a:extLst>
            </p:cNvPr>
            <p:cNvSpPr/>
            <p:nvPr/>
          </p:nvSpPr>
          <p:spPr>
            <a:xfrm>
              <a:off x="2788078" y="4087874"/>
              <a:ext cx="419297" cy="242225"/>
            </a:xfrm>
            <a:prstGeom prst="rect">
              <a:avLst/>
            </a:prstGeom>
            <a:blipFill dpi="0" rotWithShape="0">
              <a:blip r:embed="rId15" cstate="hqprint">
                <a:extLst>
                  <a:ext uri="{28A0092B-C50C-407E-A947-70E740481C1C}">
                    <a14:useLocalDpi xmlns:a14="http://schemas.microsoft.com/office/drawing/2010/main"/>
                  </a:ext>
                </a:extLst>
              </a:blip>
              <a:srcRect/>
              <a:stretch>
                <a:fillRect l="19949" t="20276" r="19949" b="20276"/>
              </a:stretch>
            </a:blip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Isosceles Triangle 56">
              <a:extLst>
                <a:ext uri="{FF2B5EF4-FFF2-40B4-BE49-F238E27FC236}">
                  <a16:creationId xmlns:a16="http://schemas.microsoft.com/office/drawing/2014/main" id="{DB64E7C6-ABC4-BE91-FF94-251CCD23436C}"/>
                </a:ext>
              </a:extLst>
            </p:cNvPr>
            <p:cNvSpPr/>
            <p:nvPr/>
          </p:nvSpPr>
          <p:spPr>
            <a:xfrm rot="10800000">
              <a:off x="2962034" y="4330099"/>
              <a:ext cx="76440" cy="94264"/>
            </a:xfrm>
            <a:prstGeom prst="triangle">
              <a:avLst>
                <a:gd name="adj" fmla="val 50001"/>
              </a:avLst>
            </a:prstGeom>
            <a:solidFill>
              <a:schemeClr val="tx2"/>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8" name="Group 57">
            <a:extLst>
              <a:ext uri="{FF2B5EF4-FFF2-40B4-BE49-F238E27FC236}">
                <a16:creationId xmlns:a16="http://schemas.microsoft.com/office/drawing/2014/main" id="{33CA1F25-C405-BE1F-4ED8-BDB946A46623}"/>
              </a:ext>
            </a:extLst>
          </p:cNvPr>
          <p:cNvGrpSpPr/>
          <p:nvPr/>
        </p:nvGrpSpPr>
        <p:grpSpPr>
          <a:xfrm>
            <a:off x="6031930" y="3738041"/>
            <a:ext cx="567197" cy="266447"/>
            <a:chOff x="2787624" y="4087874"/>
            <a:chExt cx="515634" cy="242225"/>
          </a:xfrm>
        </p:grpSpPr>
        <p:sp>
          <p:nvSpPr>
            <p:cNvPr id="59" name="Rectangle 58">
              <a:extLst>
                <a:ext uri="{FF2B5EF4-FFF2-40B4-BE49-F238E27FC236}">
                  <a16:creationId xmlns:a16="http://schemas.microsoft.com/office/drawing/2014/main" id="{5F22EED9-D281-3B65-16AA-506CB03A3423}"/>
                </a:ext>
              </a:extLst>
            </p:cNvPr>
            <p:cNvSpPr/>
            <p:nvPr/>
          </p:nvSpPr>
          <p:spPr>
            <a:xfrm>
              <a:off x="2787624" y="4087874"/>
              <a:ext cx="419298" cy="242225"/>
            </a:xfrm>
            <a:prstGeom prst="rect">
              <a:avLst/>
            </a:prstGeom>
            <a:solidFill>
              <a:schemeClr val="bg1"/>
            </a:solidFill>
            <a:ln>
              <a:noFill/>
            </a:ln>
            <a:effectLst>
              <a:outerShdw blurRad="50800" dist="38100" dir="5400000" sx="95000" sy="95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62B5CEA1-FBE5-1770-C926-ED5566FB05B6}"/>
                </a:ext>
              </a:extLst>
            </p:cNvPr>
            <p:cNvSpPr/>
            <p:nvPr/>
          </p:nvSpPr>
          <p:spPr>
            <a:xfrm>
              <a:off x="2788078" y="4087874"/>
              <a:ext cx="419297" cy="242225"/>
            </a:xfrm>
            <a:prstGeom prst="rect">
              <a:avLst/>
            </a:prstGeom>
            <a:blipFill dpi="0" rotWithShape="0">
              <a:blip r:embed="rId16" cstate="hqprint">
                <a:extLst>
                  <a:ext uri="{28A0092B-C50C-407E-A947-70E740481C1C}">
                    <a14:useLocalDpi xmlns:a14="http://schemas.microsoft.com/office/drawing/2010/main"/>
                  </a:ext>
                </a:extLst>
              </a:blip>
              <a:srcRect/>
              <a:stretch>
                <a:fillRect l="19949" t="27706" r="19949" b="27706"/>
              </a:stretch>
            </a:blip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Isosceles Triangle 60">
              <a:extLst>
                <a:ext uri="{FF2B5EF4-FFF2-40B4-BE49-F238E27FC236}">
                  <a16:creationId xmlns:a16="http://schemas.microsoft.com/office/drawing/2014/main" id="{30722FA0-090C-D180-3F4C-3340258BC08D}"/>
                </a:ext>
              </a:extLst>
            </p:cNvPr>
            <p:cNvSpPr/>
            <p:nvPr/>
          </p:nvSpPr>
          <p:spPr>
            <a:xfrm rot="5400000">
              <a:off x="3217906" y="4170767"/>
              <a:ext cx="76440" cy="94264"/>
            </a:xfrm>
            <a:prstGeom prst="triangle">
              <a:avLst>
                <a:gd name="adj" fmla="val 50001"/>
              </a:avLst>
            </a:prstGeom>
            <a:solidFill>
              <a:schemeClr val="tx2"/>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2" name="Group 61">
            <a:extLst>
              <a:ext uri="{FF2B5EF4-FFF2-40B4-BE49-F238E27FC236}">
                <a16:creationId xmlns:a16="http://schemas.microsoft.com/office/drawing/2014/main" id="{93B374AF-9ACD-B199-4535-5BB330C6DD55}"/>
              </a:ext>
            </a:extLst>
          </p:cNvPr>
          <p:cNvGrpSpPr/>
          <p:nvPr/>
        </p:nvGrpSpPr>
        <p:grpSpPr>
          <a:xfrm>
            <a:off x="6998648" y="2579138"/>
            <a:ext cx="461726" cy="370138"/>
            <a:chOff x="2787624" y="4087874"/>
            <a:chExt cx="419751" cy="336489"/>
          </a:xfrm>
        </p:grpSpPr>
        <p:sp>
          <p:nvSpPr>
            <p:cNvPr id="63" name="Rectangle 62">
              <a:extLst>
                <a:ext uri="{FF2B5EF4-FFF2-40B4-BE49-F238E27FC236}">
                  <a16:creationId xmlns:a16="http://schemas.microsoft.com/office/drawing/2014/main" id="{D93C65F9-5FAC-B6AF-286F-D0956508F005}"/>
                </a:ext>
              </a:extLst>
            </p:cNvPr>
            <p:cNvSpPr/>
            <p:nvPr/>
          </p:nvSpPr>
          <p:spPr>
            <a:xfrm>
              <a:off x="2787624" y="4087874"/>
              <a:ext cx="419298" cy="242225"/>
            </a:xfrm>
            <a:prstGeom prst="rect">
              <a:avLst/>
            </a:prstGeom>
            <a:solidFill>
              <a:schemeClr val="bg1"/>
            </a:solidFill>
            <a:ln>
              <a:noFill/>
            </a:ln>
            <a:effectLst>
              <a:outerShdw blurRad="50800" dist="38100" dir="5400000" sx="95000" sy="95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F4297815-2475-BB7B-FA27-61D2B68629EA}"/>
                </a:ext>
              </a:extLst>
            </p:cNvPr>
            <p:cNvSpPr/>
            <p:nvPr/>
          </p:nvSpPr>
          <p:spPr>
            <a:xfrm>
              <a:off x="2788078" y="4087874"/>
              <a:ext cx="419297" cy="242225"/>
            </a:xfrm>
            <a:prstGeom prst="rect">
              <a:avLst/>
            </a:prstGeom>
            <a:blipFill dpi="0" rotWithShape="0">
              <a:blip r:embed="rId17" cstate="hqprint">
                <a:extLst>
                  <a:ext uri="{28A0092B-C50C-407E-A947-70E740481C1C}">
                    <a14:useLocalDpi xmlns:a14="http://schemas.microsoft.com/office/drawing/2010/main"/>
                  </a:ext>
                </a:extLst>
              </a:blip>
              <a:srcRect/>
              <a:stretch>
                <a:fillRect l="11364" t="27706" r="11364" b="27706"/>
              </a:stretch>
            </a:blip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Isosceles Triangle 64">
              <a:extLst>
                <a:ext uri="{FF2B5EF4-FFF2-40B4-BE49-F238E27FC236}">
                  <a16:creationId xmlns:a16="http://schemas.microsoft.com/office/drawing/2014/main" id="{59E16B26-00E1-A59A-24DA-2558A28D3AD5}"/>
                </a:ext>
              </a:extLst>
            </p:cNvPr>
            <p:cNvSpPr/>
            <p:nvPr/>
          </p:nvSpPr>
          <p:spPr>
            <a:xfrm rot="10800000">
              <a:off x="2962034" y="4330099"/>
              <a:ext cx="76440" cy="94264"/>
            </a:xfrm>
            <a:prstGeom prst="triangle">
              <a:avLst>
                <a:gd name="adj" fmla="val 50001"/>
              </a:avLst>
            </a:prstGeom>
            <a:solidFill>
              <a:schemeClr val="tx2"/>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6" name="Group 65">
            <a:extLst>
              <a:ext uri="{FF2B5EF4-FFF2-40B4-BE49-F238E27FC236}">
                <a16:creationId xmlns:a16="http://schemas.microsoft.com/office/drawing/2014/main" id="{EF7CE232-FB82-3CDF-DECB-5C431AB9DF24}"/>
              </a:ext>
            </a:extLst>
          </p:cNvPr>
          <p:cNvGrpSpPr/>
          <p:nvPr/>
        </p:nvGrpSpPr>
        <p:grpSpPr>
          <a:xfrm>
            <a:off x="7281978" y="2956515"/>
            <a:ext cx="561697" cy="266447"/>
            <a:chOff x="2696741" y="4087874"/>
            <a:chExt cx="510634" cy="242225"/>
          </a:xfrm>
        </p:grpSpPr>
        <p:sp>
          <p:nvSpPr>
            <p:cNvPr id="67" name="Rectangle 66">
              <a:extLst>
                <a:ext uri="{FF2B5EF4-FFF2-40B4-BE49-F238E27FC236}">
                  <a16:creationId xmlns:a16="http://schemas.microsoft.com/office/drawing/2014/main" id="{B911D450-63A7-D4D0-5DB5-4DC7468AB3D8}"/>
                </a:ext>
              </a:extLst>
            </p:cNvPr>
            <p:cNvSpPr/>
            <p:nvPr/>
          </p:nvSpPr>
          <p:spPr>
            <a:xfrm>
              <a:off x="2787624" y="4087874"/>
              <a:ext cx="419298" cy="242225"/>
            </a:xfrm>
            <a:prstGeom prst="rect">
              <a:avLst/>
            </a:prstGeom>
            <a:solidFill>
              <a:schemeClr val="bg1"/>
            </a:solidFill>
            <a:ln>
              <a:noFill/>
            </a:ln>
            <a:effectLst>
              <a:outerShdw blurRad="50800" dist="38100" dir="5400000" sx="95000" sy="95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2135104C-519A-93B3-FAC9-E0DD1B3555A9}"/>
                </a:ext>
              </a:extLst>
            </p:cNvPr>
            <p:cNvSpPr/>
            <p:nvPr/>
          </p:nvSpPr>
          <p:spPr>
            <a:xfrm>
              <a:off x="2788078" y="4087874"/>
              <a:ext cx="419297" cy="242225"/>
            </a:xfrm>
            <a:prstGeom prst="rect">
              <a:avLst/>
            </a:prstGeom>
            <a:blipFill dpi="0" rotWithShape="0">
              <a:blip r:embed="rId18" cstate="hqprint">
                <a:extLst>
                  <a:ext uri="{28A0092B-C50C-407E-A947-70E740481C1C}">
                    <a14:useLocalDpi xmlns:a14="http://schemas.microsoft.com/office/drawing/2010/main"/>
                  </a:ext>
                </a:extLst>
              </a:blip>
              <a:srcRect/>
              <a:stretch>
                <a:fillRect l="11364" t="20276" r="11364" b="20276"/>
              </a:stretch>
            </a:blip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Isosceles Triangle 68">
              <a:extLst>
                <a:ext uri="{FF2B5EF4-FFF2-40B4-BE49-F238E27FC236}">
                  <a16:creationId xmlns:a16="http://schemas.microsoft.com/office/drawing/2014/main" id="{B1D78130-AC21-91CA-60A3-A695A6B147EF}"/>
                </a:ext>
              </a:extLst>
            </p:cNvPr>
            <p:cNvSpPr/>
            <p:nvPr/>
          </p:nvSpPr>
          <p:spPr>
            <a:xfrm rot="16200000">
              <a:off x="2705653" y="4161824"/>
              <a:ext cx="76440" cy="94264"/>
            </a:xfrm>
            <a:prstGeom prst="triangle">
              <a:avLst>
                <a:gd name="adj" fmla="val 50001"/>
              </a:avLst>
            </a:prstGeom>
            <a:solidFill>
              <a:schemeClr val="tx2"/>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70" name="Group 69">
            <a:extLst>
              <a:ext uri="{FF2B5EF4-FFF2-40B4-BE49-F238E27FC236}">
                <a16:creationId xmlns:a16="http://schemas.microsoft.com/office/drawing/2014/main" id="{CDC387FD-DD4B-579E-DFB6-0F4276DA978D}"/>
              </a:ext>
            </a:extLst>
          </p:cNvPr>
          <p:cNvGrpSpPr/>
          <p:nvPr/>
        </p:nvGrpSpPr>
        <p:grpSpPr>
          <a:xfrm>
            <a:off x="7413151" y="4950766"/>
            <a:ext cx="461726" cy="370138"/>
            <a:chOff x="2787624" y="4087874"/>
            <a:chExt cx="419751" cy="336489"/>
          </a:xfrm>
        </p:grpSpPr>
        <p:sp>
          <p:nvSpPr>
            <p:cNvPr id="71" name="Rectangle 70">
              <a:extLst>
                <a:ext uri="{FF2B5EF4-FFF2-40B4-BE49-F238E27FC236}">
                  <a16:creationId xmlns:a16="http://schemas.microsoft.com/office/drawing/2014/main" id="{697EB595-5C90-1413-B657-8265CEB60B9E}"/>
                </a:ext>
              </a:extLst>
            </p:cNvPr>
            <p:cNvSpPr/>
            <p:nvPr/>
          </p:nvSpPr>
          <p:spPr>
            <a:xfrm>
              <a:off x="2787624" y="4087874"/>
              <a:ext cx="419298" cy="242225"/>
            </a:xfrm>
            <a:prstGeom prst="rect">
              <a:avLst/>
            </a:prstGeom>
            <a:solidFill>
              <a:schemeClr val="bg1"/>
            </a:solidFill>
            <a:ln>
              <a:noFill/>
            </a:ln>
            <a:effectLst>
              <a:outerShdw blurRad="50800" dist="38100" dir="5400000" sx="95000" sy="95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3097D27-ECA7-A84E-09CB-E0051907B3B5}"/>
                </a:ext>
              </a:extLst>
            </p:cNvPr>
            <p:cNvSpPr/>
            <p:nvPr/>
          </p:nvSpPr>
          <p:spPr>
            <a:xfrm>
              <a:off x="2788078" y="4087874"/>
              <a:ext cx="419297" cy="242225"/>
            </a:xfrm>
            <a:prstGeom prst="rect">
              <a:avLst/>
            </a:prstGeom>
            <a:blipFill dpi="0" rotWithShape="0">
              <a:blip r:embed="rId19" cstate="hqprint">
                <a:extLst>
                  <a:ext uri="{28A0092B-C50C-407E-A947-70E740481C1C}">
                    <a14:useLocalDpi xmlns:a14="http://schemas.microsoft.com/office/drawing/2010/main"/>
                  </a:ext>
                </a:extLst>
              </a:blip>
              <a:srcRect/>
              <a:stretch>
                <a:fillRect l="7071" t="12844" r="7071" b="12844"/>
              </a:stretch>
            </a:blip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 name="Isosceles Triangle 72">
              <a:extLst>
                <a:ext uri="{FF2B5EF4-FFF2-40B4-BE49-F238E27FC236}">
                  <a16:creationId xmlns:a16="http://schemas.microsoft.com/office/drawing/2014/main" id="{54A85C13-DDD3-E40B-1BDD-4B8CD0990F98}"/>
                </a:ext>
              </a:extLst>
            </p:cNvPr>
            <p:cNvSpPr/>
            <p:nvPr/>
          </p:nvSpPr>
          <p:spPr>
            <a:xfrm rot="10800000">
              <a:off x="2962034" y="4330099"/>
              <a:ext cx="76440" cy="94264"/>
            </a:xfrm>
            <a:prstGeom prst="triangle">
              <a:avLst>
                <a:gd name="adj" fmla="val 50001"/>
              </a:avLst>
            </a:prstGeom>
            <a:solidFill>
              <a:schemeClr val="accent2"/>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74" name="Group 73">
            <a:extLst>
              <a:ext uri="{FF2B5EF4-FFF2-40B4-BE49-F238E27FC236}">
                <a16:creationId xmlns:a16="http://schemas.microsoft.com/office/drawing/2014/main" id="{41BBB2FC-5F79-6CA1-53A6-EBEC3F5DFBF4}"/>
              </a:ext>
            </a:extLst>
          </p:cNvPr>
          <p:cNvGrpSpPr/>
          <p:nvPr/>
        </p:nvGrpSpPr>
        <p:grpSpPr>
          <a:xfrm>
            <a:off x="7319866" y="4525821"/>
            <a:ext cx="567197" cy="266447"/>
            <a:chOff x="2787624" y="4087874"/>
            <a:chExt cx="515634" cy="242225"/>
          </a:xfrm>
        </p:grpSpPr>
        <p:sp>
          <p:nvSpPr>
            <p:cNvPr id="75" name="Rectangle 74">
              <a:extLst>
                <a:ext uri="{FF2B5EF4-FFF2-40B4-BE49-F238E27FC236}">
                  <a16:creationId xmlns:a16="http://schemas.microsoft.com/office/drawing/2014/main" id="{EDB1F614-1544-8410-8D02-85BF10A400F0}"/>
                </a:ext>
              </a:extLst>
            </p:cNvPr>
            <p:cNvSpPr/>
            <p:nvPr/>
          </p:nvSpPr>
          <p:spPr>
            <a:xfrm>
              <a:off x="2787624" y="4087874"/>
              <a:ext cx="419298" cy="242225"/>
            </a:xfrm>
            <a:prstGeom prst="rect">
              <a:avLst/>
            </a:prstGeom>
            <a:solidFill>
              <a:schemeClr val="bg1"/>
            </a:solidFill>
            <a:ln>
              <a:noFill/>
            </a:ln>
            <a:effectLst>
              <a:outerShdw blurRad="50800" dist="38100" dir="5400000" sx="95000" sy="95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3412DBF3-87D8-DA59-6356-643C94B6E236}"/>
                </a:ext>
              </a:extLst>
            </p:cNvPr>
            <p:cNvSpPr/>
            <p:nvPr/>
          </p:nvSpPr>
          <p:spPr>
            <a:xfrm>
              <a:off x="2788078" y="4087874"/>
              <a:ext cx="419297" cy="242225"/>
            </a:xfrm>
            <a:prstGeom prst="rect">
              <a:avLst/>
            </a:prstGeom>
            <a:blipFill dpi="0" rotWithShape="0">
              <a:blip r:embed="rId20" cstate="hqprint">
                <a:extLst>
                  <a:ext uri="{28A0092B-C50C-407E-A947-70E740481C1C}">
                    <a14:useLocalDpi xmlns:a14="http://schemas.microsoft.com/office/drawing/2010/main"/>
                  </a:ext>
                </a:extLst>
              </a:blip>
              <a:srcRect/>
              <a:stretch>
                <a:fillRect l="7071" t="31422" r="7071" b="31422"/>
              </a:stretch>
            </a:blip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7" name="Isosceles Triangle 76">
              <a:extLst>
                <a:ext uri="{FF2B5EF4-FFF2-40B4-BE49-F238E27FC236}">
                  <a16:creationId xmlns:a16="http://schemas.microsoft.com/office/drawing/2014/main" id="{130F4C8D-16E6-B782-2025-E178E64DB4D6}"/>
                </a:ext>
              </a:extLst>
            </p:cNvPr>
            <p:cNvSpPr/>
            <p:nvPr/>
          </p:nvSpPr>
          <p:spPr>
            <a:xfrm rot="5400000">
              <a:off x="3217906" y="4170767"/>
              <a:ext cx="76440" cy="94264"/>
            </a:xfrm>
            <a:prstGeom prst="triangle">
              <a:avLst>
                <a:gd name="adj" fmla="val 50001"/>
              </a:avLst>
            </a:prstGeom>
            <a:solidFill>
              <a:schemeClr val="tx2"/>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8" name="Group 77">
            <a:extLst>
              <a:ext uri="{FF2B5EF4-FFF2-40B4-BE49-F238E27FC236}">
                <a16:creationId xmlns:a16="http://schemas.microsoft.com/office/drawing/2014/main" id="{C6564F9C-2D97-4ED2-C9DB-7B9715D67342}"/>
              </a:ext>
            </a:extLst>
          </p:cNvPr>
          <p:cNvGrpSpPr/>
          <p:nvPr/>
        </p:nvGrpSpPr>
        <p:grpSpPr>
          <a:xfrm>
            <a:off x="7973236" y="4706384"/>
            <a:ext cx="461726" cy="369796"/>
            <a:chOff x="2787624" y="3993921"/>
            <a:chExt cx="419751" cy="336178"/>
          </a:xfrm>
        </p:grpSpPr>
        <p:sp>
          <p:nvSpPr>
            <p:cNvPr id="79" name="Rectangle 78">
              <a:extLst>
                <a:ext uri="{FF2B5EF4-FFF2-40B4-BE49-F238E27FC236}">
                  <a16:creationId xmlns:a16="http://schemas.microsoft.com/office/drawing/2014/main" id="{48FB8F57-E8EA-3D55-C5F7-A00C8F876C6E}"/>
                </a:ext>
              </a:extLst>
            </p:cNvPr>
            <p:cNvSpPr/>
            <p:nvPr/>
          </p:nvSpPr>
          <p:spPr>
            <a:xfrm>
              <a:off x="2787624" y="4087874"/>
              <a:ext cx="419298" cy="242225"/>
            </a:xfrm>
            <a:prstGeom prst="rect">
              <a:avLst/>
            </a:prstGeom>
            <a:solidFill>
              <a:schemeClr val="bg1"/>
            </a:solidFill>
            <a:ln>
              <a:noFill/>
            </a:ln>
            <a:effectLst>
              <a:outerShdw blurRad="50800" dist="38100" dir="5400000" sx="95000" sy="95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51B4E695-4157-EEAA-9AA3-DBFDF9EFC306}"/>
                </a:ext>
              </a:extLst>
            </p:cNvPr>
            <p:cNvSpPr/>
            <p:nvPr/>
          </p:nvSpPr>
          <p:spPr>
            <a:xfrm>
              <a:off x="2788078" y="4087874"/>
              <a:ext cx="419297" cy="242225"/>
            </a:xfrm>
            <a:prstGeom prst="rect">
              <a:avLst/>
            </a:prstGeom>
            <a:blipFill dpi="0" rotWithShape="0">
              <a:blip r:embed="rId21" cstate="hqprint">
                <a:extLst>
                  <a:ext uri="{28A0092B-C50C-407E-A947-70E740481C1C}">
                    <a14:useLocalDpi xmlns:a14="http://schemas.microsoft.com/office/drawing/2010/main"/>
                  </a:ext>
                </a:extLst>
              </a:blip>
              <a:srcRect/>
              <a:stretch>
                <a:fillRect l="7071" t="16560" r="7071" b="16560"/>
              </a:stretch>
            </a:blip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 name="Isosceles Triangle 80">
              <a:extLst>
                <a:ext uri="{FF2B5EF4-FFF2-40B4-BE49-F238E27FC236}">
                  <a16:creationId xmlns:a16="http://schemas.microsoft.com/office/drawing/2014/main" id="{3A671629-AD79-2DCB-7EC5-44C35F9C44FA}"/>
                </a:ext>
              </a:extLst>
            </p:cNvPr>
            <p:cNvSpPr/>
            <p:nvPr/>
          </p:nvSpPr>
          <p:spPr>
            <a:xfrm>
              <a:off x="2957004" y="3993921"/>
              <a:ext cx="76440" cy="94264"/>
            </a:xfrm>
            <a:prstGeom prst="triangle">
              <a:avLst>
                <a:gd name="adj" fmla="val 50001"/>
              </a:avLst>
            </a:prstGeom>
            <a:solidFill>
              <a:schemeClr val="tx2"/>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82" name="Group 81">
            <a:extLst>
              <a:ext uri="{FF2B5EF4-FFF2-40B4-BE49-F238E27FC236}">
                <a16:creationId xmlns:a16="http://schemas.microsoft.com/office/drawing/2014/main" id="{88CF9849-09D5-C211-B083-46506440D0C8}"/>
              </a:ext>
            </a:extLst>
          </p:cNvPr>
          <p:cNvGrpSpPr/>
          <p:nvPr/>
        </p:nvGrpSpPr>
        <p:grpSpPr>
          <a:xfrm>
            <a:off x="8487094" y="4631201"/>
            <a:ext cx="461726" cy="370138"/>
            <a:chOff x="2787624" y="4087874"/>
            <a:chExt cx="419751" cy="336489"/>
          </a:xfrm>
        </p:grpSpPr>
        <p:sp>
          <p:nvSpPr>
            <p:cNvPr id="83" name="Rectangle 82">
              <a:extLst>
                <a:ext uri="{FF2B5EF4-FFF2-40B4-BE49-F238E27FC236}">
                  <a16:creationId xmlns:a16="http://schemas.microsoft.com/office/drawing/2014/main" id="{2AAF06D8-C7FA-C922-05C5-A4068FED6C43}"/>
                </a:ext>
              </a:extLst>
            </p:cNvPr>
            <p:cNvSpPr/>
            <p:nvPr/>
          </p:nvSpPr>
          <p:spPr>
            <a:xfrm>
              <a:off x="2787624" y="4087874"/>
              <a:ext cx="419298" cy="242225"/>
            </a:xfrm>
            <a:prstGeom prst="rect">
              <a:avLst/>
            </a:prstGeom>
            <a:solidFill>
              <a:schemeClr val="bg1"/>
            </a:solidFill>
            <a:ln>
              <a:noFill/>
            </a:ln>
            <a:effectLst>
              <a:outerShdw blurRad="50800" dist="38100" dir="5400000" sx="95000" sy="95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FEA3F75C-27AC-105A-43F0-D00DC0C9E36B}"/>
                </a:ext>
              </a:extLst>
            </p:cNvPr>
            <p:cNvSpPr/>
            <p:nvPr/>
          </p:nvSpPr>
          <p:spPr>
            <a:xfrm>
              <a:off x="2788078" y="4087874"/>
              <a:ext cx="419297" cy="242225"/>
            </a:xfrm>
            <a:prstGeom prst="rect">
              <a:avLst/>
            </a:prstGeom>
            <a:blipFill dpi="0" rotWithShape="0">
              <a:blip r:embed="rId22" cstate="hqprint">
                <a:extLst>
                  <a:ext uri="{28A0092B-C50C-407E-A947-70E740481C1C}">
                    <a14:useLocalDpi xmlns:a14="http://schemas.microsoft.com/office/drawing/2010/main"/>
                  </a:ext>
                </a:extLst>
              </a:blip>
              <a:srcRect/>
              <a:stretch>
                <a:fillRect l="7071" t="27706" r="7071" b="27706"/>
              </a:stretch>
            </a:blip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5" name="Isosceles Triangle 84">
              <a:extLst>
                <a:ext uri="{FF2B5EF4-FFF2-40B4-BE49-F238E27FC236}">
                  <a16:creationId xmlns:a16="http://schemas.microsoft.com/office/drawing/2014/main" id="{A89D9967-51D0-25C8-2982-BDEA8F03C675}"/>
                </a:ext>
              </a:extLst>
            </p:cNvPr>
            <p:cNvSpPr/>
            <p:nvPr/>
          </p:nvSpPr>
          <p:spPr>
            <a:xfrm rot="10800000">
              <a:off x="2962034" y="4330099"/>
              <a:ext cx="76440" cy="94264"/>
            </a:xfrm>
            <a:prstGeom prst="triangle">
              <a:avLst>
                <a:gd name="adj" fmla="val 50001"/>
              </a:avLst>
            </a:prstGeom>
            <a:solidFill>
              <a:schemeClr val="tx2"/>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6" name="Group 85">
            <a:extLst>
              <a:ext uri="{FF2B5EF4-FFF2-40B4-BE49-F238E27FC236}">
                <a16:creationId xmlns:a16="http://schemas.microsoft.com/office/drawing/2014/main" id="{E5D8C150-E085-1657-DEE4-5B93AF0EC1EA}"/>
              </a:ext>
            </a:extLst>
          </p:cNvPr>
          <p:cNvGrpSpPr/>
          <p:nvPr/>
        </p:nvGrpSpPr>
        <p:grpSpPr>
          <a:xfrm>
            <a:off x="9113998" y="4377122"/>
            <a:ext cx="461726" cy="370138"/>
            <a:chOff x="2787624" y="4087874"/>
            <a:chExt cx="419751" cy="336489"/>
          </a:xfrm>
        </p:grpSpPr>
        <p:sp>
          <p:nvSpPr>
            <p:cNvPr id="87" name="Rectangle 86">
              <a:extLst>
                <a:ext uri="{FF2B5EF4-FFF2-40B4-BE49-F238E27FC236}">
                  <a16:creationId xmlns:a16="http://schemas.microsoft.com/office/drawing/2014/main" id="{12C06D98-85E1-740F-4F75-B74D76007DCC}"/>
                </a:ext>
              </a:extLst>
            </p:cNvPr>
            <p:cNvSpPr/>
            <p:nvPr/>
          </p:nvSpPr>
          <p:spPr>
            <a:xfrm>
              <a:off x="2787624" y="4087874"/>
              <a:ext cx="419298" cy="242225"/>
            </a:xfrm>
            <a:prstGeom prst="rect">
              <a:avLst/>
            </a:prstGeom>
            <a:solidFill>
              <a:schemeClr val="bg1"/>
            </a:solidFill>
            <a:ln>
              <a:noFill/>
            </a:ln>
            <a:effectLst>
              <a:outerShdw blurRad="50800" dist="38100" dir="5400000" sx="95000" sy="95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109D208C-0E1D-1FF9-0CB5-9C7335CB0911}"/>
                </a:ext>
              </a:extLst>
            </p:cNvPr>
            <p:cNvSpPr/>
            <p:nvPr/>
          </p:nvSpPr>
          <p:spPr>
            <a:xfrm>
              <a:off x="2788078" y="4087874"/>
              <a:ext cx="419297" cy="242225"/>
            </a:xfrm>
            <a:prstGeom prst="rect">
              <a:avLst/>
            </a:prstGeom>
            <a:blipFill dpi="0" rotWithShape="0">
              <a:blip r:embed="rId23" cstate="hqprint">
                <a:extLst>
                  <a:ext uri="{28A0092B-C50C-407E-A947-70E740481C1C}">
                    <a14:useLocalDpi xmlns:a14="http://schemas.microsoft.com/office/drawing/2010/main"/>
                  </a:ext>
                </a:extLst>
              </a:blip>
              <a:srcRect/>
              <a:stretch>
                <a:fillRect l="2778" t="5414" r="2778" b="5414"/>
              </a:stretch>
            </a:blip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9" name="Isosceles Triangle 88">
              <a:extLst>
                <a:ext uri="{FF2B5EF4-FFF2-40B4-BE49-F238E27FC236}">
                  <a16:creationId xmlns:a16="http://schemas.microsoft.com/office/drawing/2014/main" id="{92DF378A-A8FD-3514-4EBB-FFD4AC3B6848}"/>
                </a:ext>
              </a:extLst>
            </p:cNvPr>
            <p:cNvSpPr/>
            <p:nvPr/>
          </p:nvSpPr>
          <p:spPr>
            <a:xfrm rot="10800000">
              <a:off x="2962034" y="4330099"/>
              <a:ext cx="76440" cy="94264"/>
            </a:xfrm>
            <a:prstGeom prst="triangle">
              <a:avLst>
                <a:gd name="adj" fmla="val 50001"/>
              </a:avLst>
            </a:prstGeom>
            <a:solidFill>
              <a:schemeClr val="tx2"/>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0" name="Group 89">
            <a:extLst>
              <a:ext uri="{FF2B5EF4-FFF2-40B4-BE49-F238E27FC236}">
                <a16:creationId xmlns:a16="http://schemas.microsoft.com/office/drawing/2014/main" id="{977A4212-C004-5625-2184-820A79AB784E}"/>
              </a:ext>
            </a:extLst>
          </p:cNvPr>
          <p:cNvGrpSpPr/>
          <p:nvPr/>
        </p:nvGrpSpPr>
        <p:grpSpPr>
          <a:xfrm>
            <a:off x="7969471" y="4412316"/>
            <a:ext cx="567197" cy="266447"/>
            <a:chOff x="2787624" y="4087874"/>
            <a:chExt cx="515634" cy="242225"/>
          </a:xfrm>
        </p:grpSpPr>
        <p:sp>
          <p:nvSpPr>
            <p:cNvPr id="91" name="Rectangle 90">
              <a:extLst>
                <a:ext uri="{FF2B5EF4-FFF2-40B4-BE49-F238E27FC236}">
                  <a16:creationId xmlns:a16="http://schemas.microsoft.com/office/drawing/2014/main" id="{9F0259E2-4C93-7FF1-5227-C776206901BE}"/>
                </a:ext>
              </a:extLst>
            </p:cNvPr>
            <p:cNvSpPr/>
            <p:nvPr/>
          </p:nvSpPr>
          <p:spPr>
            <a:xfrm>
              <a:off x="2787624" y="4087874"/>
              <a:ext cx="419298" cy="242225"/>
            </a:xfrm>
            <a:prstGeom prst="rect">
              <a:avLst/>
            </a:prstGeom>
            <a:solidFill>
              <a:schemeClr val="bg1"/>
            </a:solidFill>
            <a:ln>
              <a:noFill/>
            </a:ln>
            <a:effectLst>
              <a:outerShdw blurRad="50800" dist="38100" dir="5400000" sx="95000" sy="95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11E27282-55C3-0D31-1731-14BDC2A300E5}"/>
                </a:ext>
              </a:extLst>
            </p:cNvPr>
            <p:cNvSpPr/>
            <p:nvPr/>
          </p:nvSpPr>
          <p:spPr>
            <a:xfrm>
              <a:off x="2788078" y="4087874"/>
              <a:ext cx="419297" cy="242225"/>
            </a:xfrm>
            <a:prstGeom prst="rect">
              <a:avLst/>
            </a:prstGeom>
            <a:blipFill dpi="0" rotWithShape="0">
              <a:blip r:embed="rId24" cstate="hqprint">
                <a:extLst>
                  <a:ext uri="{28A0092B-C50C-407E-A947-70E740481C1C}">
                    <a14:useLocalDpi xmlns:a14="http://schemas.microsoft.com/office/drawing/2010/main"/>
                  </a:ext>
                </a:extLst>
              </a:blip>
              <a:srcRect/>
              <a:stretch>
                <a:fillRect l="7071" t="35138" r="7071" b="35138"/>
              </a:stretch>
            </a:blip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3" name="Isosceles Triangle 92">
              <a:extLst>
                <a:ext uri="{FF2B5EF4-FFF2-40B4-BE49-F238E27FC236}">
                  <a16:creationId xmlns:a16="http://schemas.microsoft.com/office/drawing/2014/main" id="{1B79AC89-0AC1-A742-0D88-36FA613A73C2}"/>
                </a:ext>
              </a:extLst>
            </p:cNvPr>
            <p:cNvSpPr/>
            <p:nvPr/>
          </p:nvSpPr>
          <p:spPr>
            <a:xfrm rot="5400000">
              <a:off x="3217906" y="4170767"/>
              <a:ext cx="76440" cy="94264"/>
            </a:xfrm>
            <a:prstGeom prst="triangle">
              <a:avLst>
                <a:gd name="adj" fmla="val 50001"/>
              </a:avLst>
            </a:prstGeom>
            <a:solidFill>
              <a:schemeClr val="tx2"/>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4" name="Group 93">
            <a:extLst>
              <a:ext uri="{FF2B5EF4-FFF2-40B4-BE49-F238E27FC236}">
                <a16:creationId xmlns:a16="http://schemas.microsoft.com/office/drawing/2014/main" id="{95C182B8-1356-567F-1820-34F71AA62960}"/>
              </a:ext>
            </a:extLst>
          </p:cNvPr>
          <p:cNvGrpSpPr/>
          <p:nvPr/>
        </p:nvGrpSpPr>
        <p:grpSpPr>
          <a:xfrm>
            <a:off x="8228201" y="3788636"/>
            <a:ext cx="461726" cy="370138"/>
            <a:chOff x="2787624" y="4087874"/>
            <a:chExt cx="419751" cy="336489"/>
          </a:xfrm>
        </p:grpSpPr>
        <p:sp>
          <p:nvSpPr>
            <p:cNvPr id="95" name="Rectangle 94">
              <a:extLst>
                <a:ext uri="{FF2B5EF4-FFF2-40B4-BE49-F238E27FC236}">
                  <a16:creationId xmlns:a16="http://schemas.microsoft.com/office/drawing/2014/main" id="{5C87ADE2-6CAC-725D-D4F0-DB03B009E1D9}"/>
                </a:ext>
              </a:extLst>
            </p:cNvPr>
            <p:cNvSpPr/>
            <p:nvPr/>
          </p:nvSpPr>
          <p:spPr>
            <a:xfrm>
              <a:off x="2787624" y="4087874"/>
              <a:ext cx="419298" cy="242225"/>
            </a:xfrm>
            <a:prstGeom prst="rect">
              <a:avLst/>
            </a:prstGeom>
            <a:solidFill>
              <a:schemeClr val="bg1"/>
            </a:solidFill>
            <a:ln>
              <a:noFill/>
            </a:ln>
            <a:effectLst>
              <a:outerShdw blurRad="50800" dist="38100" dir="5400000" sx="95000" sy="95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a:extLst>
                <a:ext uri="{FF2B5EF4-FFF2-40B4-BE49-F238E27FC236}">
                  <a16:creationId xmlns:a16="http://schemas.microsoft.com/office/drawing/2014/main" id="{73A3B5AB-412B-5472-2104-0AA3BA0C5256}"/>
                </a:ext>
              </a:extLst>
            </p:cNvPr>
            <p:cNvSpPr/>
            <p:nvPr/>
          </p:nvSpPr>
          <p:spPr>
            <a:xfrm>
              <a:off x="2788078" y="4087874"/>
              <a:ext cx="419297" cy="242225"/>
            </a:xfrm>
            <a:prstGeom prst="rect">
              <a:avLst/>
            </a:prstGeom>
            <a:blipFill dpi="0" rotWithShape="0">
              <a:blip r:embed="rId25" cstate="hqprint">
                <a:extLst>
                  <a:ext uri="{28A0092B-C50C-407E-A947-70E740481C1C}">
                    <a14:useLocalDpi xmlns:a14="http://schemas.microsoft.com/office/drawing/2010/main"/>
                  </a:ext>
                </a:extLst>
              </a:blip>
              <a:srcRect/>
              <a:stretch>
                <a:fillRect l="7071" t="35138" r="7071" b="35138"/>
              </a:stretch>
            </a:blip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7" name="Isosceles Triangle 96">
              <a:extLst>
                <a:ext uri="{FF2B5EF4-FFF2-40B4-BE49-F238E27FC236}">
                  <a16:creationId xmlns:a16="http://schemas.microsoft.com/office/drawing/2014/main" id="{A3329087-87F7-EC29-6114-8F97145E090D}"/>
                </a:ext>
              </a:extLst>
            </p:cNvPr>
            <p:cNvSpPr/>
            <p:nvPr/>
          </p:nvSpPr>
          <p:spPr>
            <a:xfrm rot="10800000">
              <a:off x="2962034" y="4330099"/>
              <a:ext cx="76440" cy="94264"/>
            </a:xfrm>
            <a:prstGeom prst="triangle">
              <a:avLst>
                <a:gd name="adj" fmla="val 50001"/>
              </a:avLst>
            </a:prstGeom>
            <a:solidFill>
              <a:schemeClr val="tx2"/>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8" name="Group 97">
            <a:extLst>
              <a:ext uri="{FF2B5EF4-FFF2-40B4-BE49-F238E27FC236}">
                <a16:creationId xmlns:a16="http://schemas.microsoft.com/office/drawing/2014/main" id="{9027C551-6FAB-0BC7-9CFB-BF3EF1A482DC}"/>
              </a:ext>
            </a:extLst>
          </p:cNvPr>
          <p:cNvGrpSpPr/>
          <p:nvPr/>
        </p:nvGrpSpPr>
        <p:grpSpPr>
          <a:xfrm>
            <a:off x="7588646" y="3651555"/>
            <a:ext cx="461726" cy="370138"/>
            <a:chOff x="2787624" y="4087874"/>
            <a:chExt cx="419751" cy="336489"/>
          </a:xfrm>
        </p:grpSpPr>
        <p:sp>
          <p:nvSpPr>
            <p:cNvPr id="99" name="Rectangle 98">
              <a:extLst>
                <a:ext uri="{FF2B5EF4-FFF2-40B4-BE49-F238E27FC236}">
                  <a16:creationId xmlns:a16="http://schemas.microsoft.com/office/drawing/2014/main" id="{9769DF61-0010-B17B-1255-D9C670CC95A2}"/>
                </a:ext>
              </a:extLst>
            </p:cNvPr>
            <p:cNvSpPr/>
            <p:nvPr/>
          </p:nvSpPr>
          <p:spPr>
            <a:xfrm>
              <a:off x="2787624" y="4087874"/>
              <a:ext cx="419298" cy="242225"/>
            </a:xfrm>
            <a:prstGeom prst="rect">
              <a:avLst/>
            </a:prstGeom>
            <a:solidFill>
              <a:schemeClr val="bg1"/>
            </a:solidFill>
            <a:ln>
              <a:noFill/>
            </a:ln>
            <a:effectLst>
              <a:outerShdw blurRad="50800" dist="38100" dir="5400000" sx="95000" sy="95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DCBF292A-0E44-DDCB-EA3A-44C505F98012}"/>
                </a:ext>
              </a:extLst>
            </p:cNvPr>
            <p:cNvSpPr/>
            <p:nvPr/>
          </p:nvSpPr>
          <p:spPr>
            <a:xfrm>
              <a:off x="2788078" y="4087874"/>
              <a:ext cx="419297" cy="242225"/>
            </a:xfrm>
            <a:prstGeom prst="rect">
              <a:avLst/>
            </a:prstGeom>
            <a:blipFill dpi="0" rotWithShape="0">
              <a:blip r:embed="rId26" cstate="hqprint">
                <a:extLst>
                  <a:ext uri="{28A0092B-C50C-407E-A947-70E740481C1C}">
                    <a14:useLocalDpi xmlns:a14="http://schemas.microsoft.com/office/drawing/2010/main"/>
                  </a:ext>
                </a:extLst>
              </a:blip>
              <a:srcRect/>
              <a:stretch>
                <a:fillRect l="11364" t="27706" r="11364" b="27706"/>
              </a:stretch>
            </a:blip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1" name="Isosceles Triangle 100">
              <a:extLst>
                <a:ext uri="{FF2B5EF4-FFF2-40B4-BE49-F238E27FC236}">
                  <a16:creationId xmlns:a16="http://schemas.microsoft.com/office/drawing/2014/main" id="{CEBC2212-F0ED-5697-9516-F88726B6AAE1}"/>
                </a:ext>
              </a:extLst>
            </p:cNvPr>
            <p:cNvSpPr/>
            <p:nvPr/>
          </p:nvSpPr>
          <p:spPr>
            <a:xfrm rot="10800000">
              <a:off x="2962034" y="4330099"/>
              <a:ext cx="76440" cy="94264"/>
            </a:xfrm>
            <a:prstGeom prst="triangle">
              <a:avLst>
                <a:gd name="adj" fmla="val 50001"/>
              </a:avLst>
            </a:prstGeom>
            <a:solidFill>
              <a:schemeClr val="tx2"/>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2" name="Group 101">
            <a:extLst>
              <a:ext uri="{FF2B5EF4-FFF2-40B4-BE49-F238E27FC236}">
                <a16:creationId xmlns:a16="http://schemas.microsoft.com/office/drawing/2014/main" id="{A267E015-2091-801C-66C6-E04A55F45026}"/>
              </a:ext>
            </a:extLst>
          </p:cNvPr>
          <p:cNvGrpSpPr/>
          <p:nvPr/>
        </p:nvGrpSpPr>
        <p:grpSpPr>
          <a:xfrm>
            <a:off x="7874158" y="3208881"/>
            <a:ext cx="461726" cy="370138"/>
            <a:chOff x="2787624" y="4087874"/>
            <a:chExt cx="419751" cy="336489"/>
          </a:xfrm>
        </p:grpSpPr>
        <p:sp>
          <p:nvSpPr>
            <p:cNvPr id="103" name="Rectangle 102">
              <a:extLst>
                <a:ext uri="{FF2B5EF4-FFF2-40B4-BE49-F238E27FC236}">
                  <a16:creationId xmlns:a16="http://schemas.microsoft.com/office/drawing/2014/main" id="{2D0B8F40-EF8B-E6CD-0819-A5BA44FBDE38}"/>
                </a:ext>
              </a:extLst>
            </p:cNvPr>
            <p:cNvSpPr/>
            <p:nvPr/>
          </p:nvSpPr>
          <p:spPr>
            <a:xfrm>
              <a:off x="2787624" y="4087874"/>
              <a:ext cx="419298" cy="242225"/>
            </a:xfrm>
            <a:prstGeom prst="rect">
              <a:avLst/>
            </a:prstGeom>
            <a:solidFill>
              <a:schemeClr val="bg1"/>
            </a:solidFill>
            <a:ln>
              <a:noFill/>
            </a:ln>
            <a:effectLst>
              <a:outerShdw blurRad="50800" dist="38100" dir="5400000" sx="95000" sy="95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103">
              <a:extLst>
                <a:ext uri="{FF2B5EF4-FFF2-40B4-BE49-F238E27FC236}">
                  <a16:creationId xmlns:a16="http://schemas.microsoft.com/office/drawing/2014/main" id="{D6024C91-A711-D9A4-7B41-F9DF38865945}"/>
                </a:ext>
              </a:extLst>
            </p:cNvPr>
            <p:cNvSpPr/>
            <p:nvPr/>
          </p:nvSpPr>
          <p:spPr>
            <a:xfrm>
              <a:off x="2788078" y="4087874"/>
              <a:ext cx="419297" cy="242225"/>
            </a:xfrm>
            <a:prstGeom prst="rect">
              <a:avLst/>
            </a:prstGeom>
            <a:blipFill dpi="0" rotWithShape="0">
              <a:blip r:embed="rId27" cstate="hqprint">
                <a:extLst>
                  <a:ext uri="{28A0092B-C50C-407E-A947-70E740481C1C}">
                    <a14:useLocalDpi xmlns:a14="http://schemas.microsoft.com/office/drawing/2010/main"/>
                  </a:ext>
                </a:extLst>
              </a:blip>
              <a:srcRect/>
              <a:stretch>
                <a:fillRect l="7071" t="42569" r="7071" b="42569"/>
              </a:stretch>
            </a:blip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5" name="Isosceles Triangle 104">
              <a:extLst>
                <a:ext uri="{FF2B5EF4-FFF2-40B4-BE49-F238E27FC236}">
                  <a16:creationId xmlns:a16="http://schemas.microsoft.com/office/drawing/2014/main" id="{B4D64F1D-5F42-EE9D-C6DE-11B539FD4F23}"/>
                </a:ext>
              </a:extLst>
            </p:cNvPr>
            <p:cNvSpPr/>
            <p:nvPr/>
          </p:nvSpPr>
          <p:spPr>
            <a:xfrm rot="10800000">
              <a:off x="2962034" y="4330099"/>
              <a:ext cx="76440" cy="94264"/>
            </a:xfrm>
            <a:prstGeom prst="triangle">
              <a:avLst>
                <a:gd name="adj" fmla="val 50001"/>
              </a:avLst>
            </a:prstGeom>
            <a:solidFill>
              <a:schemeClr val="tx2"/>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6" name="Group 105">
            <a:extLst>
              <a:ext uri="{FF2B5EF4-FFF2-40B4-BE49-F238E27FC236}">
                <a16:creationId xmlns:a16="http://schemas.microsoft.com/office/drawing/2014/main" id="{39902E3A-4A6E-FFF8-D9E4-2F5E9FFFC364}"/>
              </a:ext>
            </a:extLst>
          </p:cNvPr>
          <p:cNvGrpSpPr/>
          <p:nvPr/>
        </p:nvGrpSpPr>
        <p:grpSpPr>
          <a:xfrm>
            <a:off x="8371752" y="3353820"/>
            <a:ext cx="461726" cy="370138"/>
            <a:chOff x="2787624" y="4087874"/>
            <a:chExt cx="419751" cy="336489"/>
          </a:xfrm>
        </p:grpSpPr>
        <p:sp>
          <p:nvSpPr>
            <p:cNvPr id="107" name="Rectangle 106">
              <a:extLst>
                <a:ext uri="{FF2B5EF4-FFF2-40B4-BE49-F238E27FC236}">
                  <a16:creationId xmlns:a16="http://schemas.microsoft.com/office/drawing/2014/main" id="{65EA2B4E-BEFD-6443-D33D-6E9AAD9F7E15}"/>
                </a:ext>
              </a:extLst>
            </p:cNvPr>
            <p:cNvSpPr/>
            <p:nvPr/>
          </p:nvSpPr>
          <p:spPr>
            <a:xfrm>
              <a:off x="2787624" y="4087874"/>
              <a:ext cx="419298" cy="242225"/>
            </a:xfrm>
            <a:prstGeom prst="rect">
              <a:avLst/>
            </a:prstGeom>
            <a:solidFill>
              <a:schemeClr val="bg1"/>
            </a:solidFill>
            <a:ln>
              <a:noFill/>
            </a:ln>
            <a:effectLst>
              <a:outerShdw blurRad="50800" dist="38100" dir="5400000" sx="95000" sy="95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tangle 107">
              <a:extLst>
                <a:ext uri="{FF2B5EF4-FFF2-40B4-BE49-F238E27FC236}">
                  <a16:creationId xmlns:a16="http://schemas.microsoft.com/office/drawing/2014/main" id="{AA41A3AB-7195-6AD5-DF38-86D68D0F2242}"/>
                </a:ext>
              </a:extLst>
            </p:cNvPr>
            <p:cNvSpPr/>
            <p:nvPr/>
          </p:nvSpPr>
          <p:spPr>
            <a:xfrm>
              <a:off x="2788078" y="4087874"/>
              <a:ext cx="419297" cy="242225"/>
            </a:xfrm>
            <a:prstGeom prst="rect">
              <a:avLst/>
            </a:prstGeom>
            <a:blipFill dpi="0" rotWithShape="0">
              <a:blip r:embed="rId28" cstate="hqprint">
                <a:extLst>
                  <a:ext uri="{28A0092B-C50C-407E-A947-70E740481C1C}">
                    <a14:useLocalDpi xmlns:a14="http://schemas.microsoft.com/office/drawing/2010/main"/>
                  </a:ext>
                </a:extLst>
              </a:blip>
              <a:srcRect/>
              <a:stretch>
                <a:fillRect l="7071" t="23991" r="7071" b="23991"/>
              </a:stretch>
            </a:blip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9" name="Isosceles Triangle 108">
              <a:extLst>
                <a:ext uri="{FF2B5EF4-FFF2-40B4-BE49-F238E27FC236}">
                  <a16:creationId xmlns:a16="http://schemas.microsoft.com/office/drawing/2014/main" id="{B6181C75-2E73-0F04-4250-8E242122203E}"/>
                </a:ext>
              </a:extLst>
            </p:cNvPr>
            <p:cNvSpPr/>
            <p:nvPr/>
          </p:nvSpPr>
          <p:spPr>
            <a:xfrm rot="10800000">
              <a:off x="2962034" y="4330099"/>
              <a:ext cx="76440" cy="94264"/>
            </a:xfrm>
            <a:prstGeom prst="triangle">
              <a:avLst>
                <a:gd name="adj" fmla="val 50001"/>
              </a:avLst>
            </a:prstGeom>
            <a:solidFill>
              <a:schemeClr val="tx2"/>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0" name="Group 109">
            <a:extLst>
              <a:ext uri="{FF2B5EF4-FFF2-40B4-BE49-F238E27FC236}">
                <a16:creationId xmlns:a16="http://schemas.microsoft.com/office/drawing/2014/main" id="{448BB1B9-37E2-76FD-2B35-178B783D6FF4}"/>
              </a:ext>
            </a:extLst>
          </p:cNvPr>
          <p:cNvGrpSpPr/>
          <p:nvPr/>
        </p:nvGrpSpPr>
        <p:grpSpPr>
          <a:xfrm>
            <a:off x="11264642" y="4950766"/>
            <a:ext cx="461726" cy="370138"/>
            <a:chOff x="2787624" y="4087874"/>
            <a:chExt cx="419751" cy="336489"/>
          </a:xfrm>
        </p:grpSpPr>
        <p:sp>
          <p:nvSpPr>
            <p:cNvPr id="111" name="Rectangle 110">
              <a:extLst>
                <a:ext uri="{FF2B5EF4-FFF2-40B4-BE49-F238E27FC236}">
                  <a16:creationId xmlns:a16="http://schemas.microsoft.com/office/drawing/2014/main" id="{D97C8DB7-6355-019A-BB4F-3BAAA3E29763}"/>
                </a:ext>
              </a:extLst>
            </p:cNvPr>
            <p:cNvSpPr/>
            <p:nvPr/>
          </p:nvSpPr>
          <p:spPr>
            <a:xfrm>
              <a:off x="2787624" y="4087874"/>
              <a:ext cx="419298" cy="242225"/>
            </a:xfrm>
            <a:prstGeom prst="rect">
              <a:avLst/>
            </a:prstGeom>
            <a:solidFill>
              <a:schemeClr val="bg1"/>
            </a:solidFill>
            <a:ln>
              <a:noFill/>
            </a:ln>
            <a:effectLst>
              <a:outerShdw blurRad="50800" dist="38100" dir="5400000" sx="95000" sy="95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111">
              <a:extLst>
                <a:ext uri="{FF2B5EF4-FFF2-40B4-BE49-F238E27FC236}">
                  <a16:creationId xmlns:a16="http://schemas.microsoft.com/office/drawing/2014/main" id="{49AD0328-1771-4958-2A99-B4851CF65AF9}"/>
                </a:ext>
              </a:extLst>
            </p:cNvPr>
            <p:cNvSpPr/>
            <p:nvPr/>
          </p:nvSpPr>
          <p:spPr>
            <a:xfrm>
              <a:off x="2788078" y="4087874"/>
              <a:ext cx="419297" cy="242225"/>
            </a:xfrm>
            <a:prstGeom prst="rect">
              <a:avLst/>
            </a:prstGeom>
            <a:blipFill dpi="0" rotWithShape="0">
              <a:blip r:embed="rId29" cstate="hqprint">
                <a:extLst>
                  <a:ext uri="{28A0092B-C50C-407E-A947-70E740481C1C}">
                    <a14:useLocalDpi xmlns:a14="http://schemas.microsoft.com/office/drawing/2010/main"/>
                  </a:ext>
                </a:extLst>
              </a:blip>
              <a:srcRect/>
              <a:stretch>
                <a:fillRect l="24242" t="5414" r="24242" b="5414"/>
              </a:stretch>
            </a:blip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3" name="Isosceles Triangle 112">
              <a:extLst>
                <a:ext uri="{FF2B5EF4-FFF2-40B4-BE49-F238E27FC236}">
                  <a16:creationId xmlns:a16="http://schemas.microsoft.com/office/drawing/2014/main" id="{D90CEFBA-E252-81EC-935B-866FAD7B4522}"/>
                </a:ext>
              </a:extLst>
            </p:cNvPr>
            <p:cNvSpPr/>
            <p:nvPr/>
          </p:nvSpPr>
          <p:spPr>
            <a:xfrm rot="10800000">
              <a:off x="2962034" y="4330099"/>
              <a:ext cx="76440" cy="94264"/>
            </a:xfrm>
            <a:prstGeom prst="triangle">
              <a:avLst>
                <a:gd name="adj" fmla="val 50001"/>
              </a:avLst>
            </a:prstGeom>
            <a:solidFill>
              <a:schemeClr val="tx2"/>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4" name="Group 113">
            <a:extLst>
              <a:ext uri="{FF2B5EF4-FFF2-40B4-BE49-F238E27FC236}">
                <a16:creationId xmlns:a16="http://schemas.microsoft.com/office/drawing/2014/main" id="{B3274592-B265-96ED-E359-9CAE8EAF32BF}"/>
              </a:ext>
            </a:extLst>
          </p:cNvPr>
          <p:cNvGrpSpPr/>
          <p:nvPr/>
        </p:nvGrpSpPr>
        <p:grpSpPr>
          <a:xfrm>
            <a:off x="8879798" y="3003013"/>
            <a:ext cx="561697" cy="266447"/>
            <a:chOff x="2696741" y="4087874"/>
            <a:chExt cx="510634" cy="242225"/>
          </a:xfrm>
        </p:grpSpPr>
        <p:sp>
          <p:nvSpPr>
            <p:cNvPr id="115" name="Rectangle 114">
              <a:extLst>
                <a:ext uri="{FF2B5EF4-FFF2-40B4-BE49-F238E27FC236}">
                  <a16:creationId xmlns:a16="http://schemas.microsoft.com/office/drawing/2014/main" id="{9A1AE479-D8B3-43D5-7602-C7A30709967A}"/>
                </a:ext>
              </a:extLst>
            </p:cNvPr>
            <p:cNvSpPr/>
            <p:nvPr/>
          </p:nvSpPr>
          <p:spPr>
            <a:xfrm>
              <a:off x="2787624" y="4087874"/>
              <a:ext cx="419298" cy="242225"/>
            </a:xfrm>
            <a:prstGeom prst="rect">
              <a:avLst/>
            </a:prstGeom>
            <a:solidFill>
              <a:schemeClr val="bg1"/>
            </a:solidFill>
            <a:ln>
              <a:noFill/>
            </a:ln>
            <a:effectLst>
              <a:outerShdw blurRad="50800" dist="38100" dir="5400000" sx="95000" sy="95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115">
              <a:extLst>
                <a:ext uri="{FF2B5EF4-FFF2-40B4-BE49-F238E27FC236}">
                  <a16:creationId xmlns:a16="http://schemas.microsoft.com/office/drawing/2014/main" id="{7D6DF466-E544-6B64-A1BA-D217CC4B9414}"/>
                </a:ext>
              </a:extLst>
            </p:cNvPr>
            <p:cNvSpPr/>
            <p:nvPr/>
          </p:nvSpPr>
          <p:spPr>
            <a:xfrm>
              <a:off x="2788078" y="4087874"/>
              <a:ext cx="419297" cy="242225"/>
            </a:xfrm>
            <a:prstGeom prst="rect">
              <a:avLst/>
            </a:prstGeom>
            <a:blipFill dpi="0" rotWithShape="0">
              <a:blip r:embed="rId30" cstate="hqprint">
                <a:extLst>
                  <a:ext uri="{28A0092B-C50C-407E-A947-70E740481C1C}">
                    <a14:useLocalDpi xmlns:a14="http://schemas.microsoft.com/office/drawing/2010/main"/>
                  </a:ext>
                </a:extLst>
              </a:blip>
              <a:srcRect/>
              <a:stretch>
                <a:fillRect l="11364" t="20276" r="11364" b="20276"/>
              </a:stretch>
            </a:blip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7" name="Isosceles Triangle 116">
              <a:extLst>
                <a:ext uri="{FF2B5EF4-FFF2-40B4-BE49-F238E27FC236}">
                  <a16:creationId xmlns:a16="http://schemas.microsoft.com/office/drawing/2014/main" id="{439FF111-CB6F-C555-5683-726963273544}"/>
                </a:ext>
              </a:extLst>
            </p:cNvPr>
            <p:cNvSpPr/>
            <p:nvPr/>
          </p:nvSpPr>
          <p:spPr>
            <a:xfrm rot="16200000">
              <a:off x="2705653" y="4161824"/>
              <a:ext cx="76440" cy="94264"/>
            </a:xfrm>
            <a:prstGeom prst="triangle">
              <a:avLst>
                <a:gd name="adj" fmla="val 50001"/>
              </a:avLst>
            </a:prstGeom>
            <a:solidFill>
              <a:schemeClr val="tx2"/>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18" name="Group 117">
            <a:extLst>
              <a:ext uri="{FF2B5EF4-FFF2-40B4-BE49-F238E27FC236}">
                <a16:creationId xmlns:a16="http://schemas.microsoft.com/office/drawing/2014/main" id="{CF7E8A92-A0D1-C981-C982-DBBAA376CFFB}"/>
              </a:ext>
            </a:extLst>
          </p:cNvPr>
          <p:cNvGrpSpPr/>
          <p:nvPr/>
        </p:nvGrpSpPr>
        <p:grpSpPr>
          <a:xfrm>
            <a:off x="8935678" y="2678440"/>
            <a:ext cx="561697" cy="266447"/>
            <a:chOff x="2696741" y="4087874"/>
            <a:chExt cx="510634" cy="242225"/>
          </a:xfrm>
        </p:grpSpPr>
        <p:sp>
          <p:nvSpPr>
            <p:cNvPr id="119" name="Rectangle 118">
              <a:extLst>
                <a:ext uri="{FF2B5EF4-FFF2-40B4-BE49-F238E27FC236}">
                  <a16:creationId xmlns:a16="http://schemas.microsoft.com/office/drawing/2014/main" id="{869458EB-3BA7-FB06-6584-4158791F203B}"/>
                </a:ext>
              </a:extLst>
            </p:cNvPr>
            <p:cNvSpPr/>
            <p:nvPr/>
          </p:nvSpPr>
          <p:spPr>
            <a:xfrm>
              <a:off x="2787624" y="4087874"/>
              <a:ext cx="419298" cy="242225"/>
            </a:xfrm>
            <a:prstGeom prst="rect">
              <a:avLst/>
            </a:prstGeom>
            <a:solidFill>
              <a:schemeClr val="bg1"/>
            </a:solidFill>
            <a:ln>
              <a:noFill/>
            </a:ln>
            <a:effectLst>
              <a:outerShdw blurRad="50800" dist="38100" dir="5400000" sx="95000" sy="95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Rectangle 119">
              <a:extLst>
                <a:ext uri="{FF2B5EF4-FFF2-40B4-BE49-F238E27FC236}">
                  <a16:creationId xmlns:a16="http://schemas.microsoft.com/office/drawing/2014/main" id="{58287777-5D01-BA27-B522-72DBAA71A9EF}"/>
                </a:ext>
              </a:extLst>
            </p:cNvPr>
            <p:cNvSpPr/>
            <p:nvPr/>
          </p:nvSpPr>
          <p:spPr>
            <a:xfrm>
              <a:off x="2788078" y="4087874"/>
              <a:ext cx="419297" cy="242225"/>
            </a:xfrm>
            <a:prstGeom prst="rect">
              <a:avLst/>
            </a:prstGeom>
            <a:blipFill dpi="0" rotWithShape="0">
              <a:blip r:embed="rId31" cstate="hqprint">
                <a:extLst>
                  <a:ext uri="{28A0092B-C50C-407E-A947-70E740481C1C}">
                    <a14:useLocalDpi xmlns:a14="http://schemas.microsoft.com/office/drawing/2010/main"/>
                  </a:ext>
                </a:extLst>
              </a:blip>
              <a:srcRect/>
              <a:stretch>
                <a:fillRect l="11364" r="11364"/>
              </a:stretch>
            </a:blip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1" name="Isosceles Triangle 120">
              <a:extLst>
                <a:ext uri="{FF2B5EF4-FFF2-40B4-BE49-F238E27FC236}">
                  <a16:creationId xmlns:a16="http://schemas.microsoft.com/office/drawing/2014/main" id="{89882FCE-3AA5-F52B-B21A-D71C5A359B2A}"/>
                </a:ext>
              </a:extLst>
            </p:cNvPr>
            <p:cNvSpPr/>
            <p:nvPr/>
          </p:nvSpPr>
          <p:spPr>
            <a:xfrm rot="16200000">
              <a:off x="2705653" y="4161824"/>
              <a:ext cx="76440" cy="94264"/>
            </a:xfrm>
            <a:prstGeom prst="triangle">
              <a:avLst>
                <a:gd name="adj" fmla="val 50001"/>
              </a:avLst>
            </a:prstGeom>
            <a:solidFill>
              <a:schemeClr val="tx2"/>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22" name="Group 121">
            <a:extLst>
              <a:ext uri="{FF2B5EF4-FFF2-40B4-BE49-F238E27FC236}">
                <a16:creationId xmlns:a16="http://schemas.microsoft.com/office/drawing/2014/main" id="{8597EB45-7494-3CC9-312E-041BACDD93B3}"/>
              </a:ext>
            </a:extLst>
          </p:cNvPr>
          <p:cNvGrpSpPr/>
          <p:nvPr/>
        </p:nvGrpSpPr>
        <p:grpSpPr>
          <a:xfrm>
            <a:off x="8932185" y="2349916"/>
            <a:ext cx="561697" cy="266447"/>
            <a:chOff x="2696741" y="4087874"/>
            <a:chExt cx="510634" cy="242225"/>
          </a:xfrm>
        </p:grpSpPr>
        <p:sp>
          <p:nvSpPr>
            <p:cNvPr id="123" name="Rectangle 122">
              <a:extLst>
                <a:ext uri="{FF2B5EF4-FFF2-40B4-BE49-F238E27FC236}">
                  <a16:creationId xmlns:a16="http://schemas.microsoft.com/office/drawing/2014/main" id="{DC671126-3EB1-3FD4-DBC6-0C81D6E30057}"/>
                </a:ext>
              </a:extLst>
            </p:cNvPr>
            <p:cNvSpPr/>
            <p:nvPr/>
          </p:nvSpPr>
          <p:spPr>
            <a:xfrm>
              <a:off x="2787624" y="4087874"/>
              <a:ext cx="419298" cy="242225"/>
            </a:xfrm>
            <a:prstGeom prst="rect">
              <a:avLst/>
            </a:prstGeom>
            <a:solidFill>
              <a:schemeClr val="bg1"/>
            </a:solidFill>
            <a:ln>
              <a:noFill/>
            </a:ln>
            <a:effectLst>
              <a:outerShdw blurRad="50800" dist="38100" dir="5400000" sx="95000" sy="95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Rectangle 123">
              <a:extLst>
                <a:ext uri="{FF2B5EF4-FFF2-40B4-BE49-F238E27FC236}">
                  <a16:creationId xmlns:a16="http://schemas.microsoft.com/office/drawing/2014/main" id="{6E734846-D046-58EA-65BC-3EB19AC95747}"/>
                </a:ext>
              </a:extLst>
            </p:cNvPr>
            <p:cNvSpPr/>
            <p:nvPr/>
          </p:nvSpPr>
          <p:spPr>
            <a:xfrm>
              <a:off x="2788078" y="4087874"/>
              <a:ext cx="419297" cy="242225"/>
            </a:xfrm>
            <a:prstGeom prst="rect">
              <a:avLst/>
            </a:prstGeom>
            <a:blipFill dpi="0" rotWithShape="0">
              <a:blip r:embed="rId32" cstate="hqprint">
                <a:extLst>
                  <a:ext uri="{28A0092B-C50C-407E-A947-70E740481C1C}">
                    <a14:useLocalDpi xmlns:a14="http://schemas.microsoft.com/office/drawing/2010/main"/>
                  </a:ext>
                </a:extLst>
              </a:blip>
              <a:srcRect/>
              <a:stretch>
                <a:fillRect l="7071" t="12844" r="7071" b="12844"/>
              </a:stretch>
            </a:blip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5" name="Isosceles Triangle 124">
              <a:extLst>
                <a:ext uri="{FF2B5EF4-FFF2-40B4-BE49-F238E27FC236}">
                  <a16:creationId xmlns:a16="http://schemas.microsoft.com/office/drawing/2014/main" id="{84E780C4-8D69-9A30-FF3E-AC7F2D8E5233}"/>
                </a:ext>
              </a:extLst>
            </p:cNvPr>
            <p:cNvSpPr/>
            <p:nvPr/>
          </p:nvSpPr>
          <p:spPr>
            <a:xfrm rot="16200000">
              <a:off x="2705653" y="4161824"/>
              <a:ext cx="76440" cy="94264"/>
            </a:xfrm>
            <a:prstGeom prst="triangle">
              <a:avLst>
                <a:gd name="adj" fmla="val 50001"/>
              </a:avLst>
            </a:prstGeom>
            <a:solidFill>
              <a:schemeClr val="tx2"/>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26" name="Group 125">
            <a:extLst>
              <a:ext uri="{FF2B5EF4-FFF2-40B4-BE49-F238E27FC236}">
                <a16:creationId xmlns:a16="http://schemas.microsoft.com/office/drawing/2014/main" id="{2304FFE8-77BD-3373-B78E-452409458831}"/>
              </a:ext>
            </a:extLst>
          </p:cNvPr>
          <p:cNvGrpSpPr/>
          <p:nvPr/>
        </p:nvGrpSpPr>
        <p:grpSpPr>
          <a:xfrm>
            <a:off x="8679092" y="1715837"/>
            <a:ext cx="461726" cy="370138"/>
            <a:chOff x="2787624" y="4087874"/>
            <a:chExt cx="419751" cy="336489"/>
          </a:xfrm>
        </p:grpSpPr>
        <p:sp>
          <p:nvSpPr>
            <p:cNvPr id="127" name="Rectangle 126">
              <a:extLst>
                <a:ext uri="{FF2B5EF4-FFF2-40B4-BE49-F238E27FC236}">
                  <a16:creationId xmlns:a16="http://schemas.microsoft.com/office/drawing/2014/main" id="{091E5280-BD8E-5C82-29DC-8C7FFE873C5D}"/>
                </a:ext>
              </a:extLst>
            </p:cNvPr>
            <p:cNvSpPr/>
            <p:nvPr/>
          </p:nvSpPr>
          <p:spPr>
            <a:xfrm>
              <a:off x="2787624" y="4087874"/>
              <a:ext cx="419298" cy="242225"/>
            </a:xfrm>
            <a:prstGeom prst="rect">
              <a:avLst/>
            </a:prstGeom>
            <a:solidFill>
              <a:schemeClr val="bg1"/>
            </a:solidFill>
            <a:ln>
              <a:noFill/>
            </a:ln>
            <a:effectLst>
              <a:outerShdw blurRad="50800" dist="38100" dir="5400000" sx="95000" sy="95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Rectangle 127">
              <a:extLst>
                <a:ext uri="{FF2B5EF4-FFF2-40B4-BE49-F238E27FC236}">
                  <a16:creationId xmlns:a16="http://schemas.microsoft.com/office/drawing/2014/main" id="{A139D573-E2A3-EE49-909B-071D6BAF6C32}"/>
                </a:ext>
              </a:extLst>
            </p:cNvPr>
            <p:cNvSpPr/>
            <p:nvPr/>
          </p:nvSpPr>
          <p:spPr>
            <a:xfrm>
              <a:off x="2788078" y="4087874"/>
              <a:ext cx="419297" cy="242225"/>
            </a:xfrm>
            <a:prstGeom prst="rect">
              <a:avLst/>
            </a:prstGeom>
            <a:blipFill dpi="0" rotWithShape="0">
              <a:blip r:embed="rId33" cstate="hqprint">
                <a:extLst>
                  <a:ext uri="{28A0092B-C50C-407E-A947-70E740481C1C}">
                    <a14:useLocalDpi xmlns:a14="http://schemas.microsoft.com/office/drawing/2010/main"/>
                  </a:ext>
                </a:extLst>
              </a:blip>
              <a:srcRect/>
              <a:stretch>
                <a:fillRect l="7071" t="31422" r="7071" b="31422"/>
              </a:stretch>
            </a:blip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9" name="Isosceles Triangle 128">
              <a:extLst>
                <a:ext uri="{FF2B5EF4-FFF2-40B4-BE49-F238E27FC236}">
                  <a16:creationId xmlns:a16="http://schemas.microsoft.com/office/drawing/2014/main" id="{73159893-F8C7-BA75-6C3A-4B92062DCFF0}"/>
                </a:ext>
              </a:extLst>
            </p:cNvPr>
            <p:cNvSpPr/>
            <p:nvPr/>
          </p:nvSpPr>
          <p:spPr>
            <a:xfrm rot="10800000">
              <a:off x="2962034" y="4330099"/>
              <a:ext cx="76440" cy="94264"/>
            </a:xfrm>
            <a:prstGeom prst="triangle">
              <a:avLst>
                <a:gd name="adj" fmla="val 50001"/>
              </a:avLst>
            </a:prstGeom>
            <a:solidFill>
              <a:schemeClr val="tx2"/>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0" name="Group 129">
            <a:extLst>
              <a:ext uri="{FF2B5EF4-FFF2-40B4-BE49-F238E27FC236}">
                <a16:creationId xmlns:a16="http://schemas.microsoft.com/office/drawing/2014/main" id="{4BFB6F8A-8E4C-49F5-70F2-366FB659201D}"/>
              </a:ext>
            </a:extLst>
          </p:cNvPr>
          <p:cNvGrpSpPr/>
          <p:nvPr/>
        </p:nvGrpSpPr>
        <p:grpSpPr>
          <a:xfrm>
            <a:off x="7564984" y="2488277"/>
            <a:ext cx="461726" cy="370138"/>
            <a:chOff x="2787624" y="4087874"/>
            <a:chExt cx="419751" cy="336489"/>
          </a:xfrm>
        </p:grpSpPr>
        <p:sp>
          <p:nvSpPr>
            <p:cNvPr id="131" name="Rectangle 130">
              <a:extLst>
                <a:ext uri="{FF2B5EF4-FFF2-40B4-BE49-F238E27FC236}">
                  <a16:creationId xmlns:a16="http://schemas.microsoft.com/office/drawing/2014/main" id="{66A29440-D2B7-F9CF-0D55-9FC2C124E451}"/>
                </a:ext>
              </a:extLst>
            </p:cNvPr>
            <p:cNvSpPr/>
            <p:nvPr/>
          </p:nvSpPr>
          <p:spPr>
            <a:xfrm>
              <a:off x="2787624" y="4087874"/>
              <a:ext cx="419298" cy="242225"/>
            </a:xfrm>
            <a:prstGeom prst="rect">
              <a:avLst/>
            </a:prstGeom>
            <a:solidFill>
              <a:schemeClr val="bg1"/>
            </a:solidFill>
            <a:ln>
              <a:noFill/>
            </a:ln>
            <a:effectLst>
              <a:outerShdw blurRad="50800" dist="38100" dir="5400000" sx="95000" sy="95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D68E2A8C-035B-E358-C478-52477598BD2E}"/>
                </a:ext>
              </a:extLst>
            </p:cNvPr>
            <p:cNvSpPr/>
            <p:nvPr/>
          </p:nvSpPr>
          <p:spPr>
            <a:xfrm>
              <a:off x="2788078" y="4087874"/>
              <a:ext cx="419297" cy="242225"/>
            </a:xfrm>
            <a:prstGeom prst="rect">
              <a:avLst/>
            </a:prstGeom>
            <a:blipFill dpi="0" rotWithShape="0">
              <a:blip r:embed="rId34" cstate="hqprint">
                <a:extLst>
                  <a:ext uri="{28A0092B-C50C-407E-A947-70E740481C1C}">
                    <a14:useLocalDpi xmlns:a14="http://schemas.microsoft.com/office/drawing/2010/main"/>
                  </a:ext>
                </a:extLst>
              </a:blip>
              <a:srcRect/>
              <a:stretch>
                <a:fillRect l="11364" t="15817" r="11364" b="24735"/>
              </a:stretch>
            </a:blip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3" name="Isosceles Triangle 132">
              <a:extLst>
                <a:ext uri="{FF2B5EF4-FFF2-40B4-BE49-F238E27FC236}">
                  <a16:creationId xmlns:a16="http://schemas.microsoft.com/office/drawing/2014/main" id="{2C0169E0-6B1A-2160-5EAA-38E72B0500A1}"/>
                </a:ext>
              </a:extLst>
            </p:cNvPr>
            <p:cNvSpPr/>
            <p:nvPr/>
          </p:nvSpPr>
          <p:spPr>
            <a:xfrm rot="10800000">
              <a:off x="2962034" y="4330099"/>
              <a:ext cx="76440" cy="94264"/>
            </a:xfrm>
            <a:prstGeom prst="triangle">
              <a:avLst>
                <a:gd name="adj" fmla="val 50001"/>
              </a:avLst>
            </a:prstGeom>
            <a:solidFill>
              <a:schemeClr val="tx2"/>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4" name="Group 133">
            <a:extLst>
              <a:ext uri="{FF2B5EF4-FFF2-40B4-BE49-F238E27FC236}">
                <a16:creationId xmlns:a16="http://schemas.microsoft.com/office/drawing/2014/main" id="{917E3A32-1998-9CF4-CC8B-75AD6464D2B7}"/>
              </a:ext>
            </a:extLst>
          </p:cNvPr>
          <p:cNvGrpSpPr/>
          <p:nvPr/>
        </p:nvGrpSpPr>
        <p:grpSpPr>
          <a:xfrm>
            <a:off x="7551014" y="2010345"/>
            <a:ext cx="461726" cy="370138"/>
            <a:chOff x="2787624" y="4087874"/>
            <a:chExt cx="419751" cy="336489"/>
          </a:xfrm>
        </p:grpSpPr>
        <p:sp>
          <p:nvSpPr>
            <p:cNvPr id="135" name="Rectangle 134">
              <a:extLst>
                <a:ext uri="{FF2B5EF4-FFF2-40B4-BE49-F238E27FC236}">
                  <a16:creationId xmlns:a16="http://schemas.microsoft.com/office/drawing/2014/main" id="{8C051BB8-865E-8D7B-6E24-F4F7943D8034}"/>
                </a:ext>
              </a:extLst>
            </p:cNvPr>
            <p:cNvSpPr/>
            <p:nvPr/>
          </p:nvSpPr>
          <p:spPr>
            <a:xfrm>
              <a:off x="2787624" y="4087874"/>
              <a:ext cx="419298" cy="242225"/>
            </a:xfrm>
            <a:prstGeom prst="rect">
              <a:avLst/>
            </a:prstGeom>
            <a:solidFill>
              <a:schemeClr val="bg1"/>
            </a:solidFill>
            <a:ln>
              <a:noFill/>
            </a:ln>
            <a:effectLst>
              <a:outerShdw blurRad="50800" dist="38100" dir="5400000" sx="95000" sy="95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4139257C-2B42-AF08-4AFF-9BB4BA853220}"/>
                </a:ext>
              </a:extLst>
            </p:cNvPr>
            <p:cNvSpPr/>
            <p:nvPr/>
          </p:nvSpPr>
          <p:spPr>
            <a:xfrm>
              <a:off x="2788078" y="4087874"/>
              <a:ext cx="419297" cy="242225"/>
            </a:xfrm>
            <a:prstGeom prst="rect">
              <a:avLst/>
            </a:prstGeom>
            <a:blipFill dpi="0" rotWithShape="0">
              <a:blip r:embed="rId35" cstate="hqprint">
                <a:extLst>
                  <a:ext uri="{28A0092B-C50C-407E-A947-70E740481C1C}">
                    <a14:useLocalDpi xmlns:a14="http://schemas.microsoft.com/office/drawing/2010/main"/>
                  </a:ext>
                </a:extLst>
              </a:blip>
              <a:srcRect/>
              <a:stretch>
                <a:fillRect l="7071" t="38854" r="7071" b="38854"/>
              </a:stretch>
            </a:blip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7" name="Isosceles Triangle 136">
              <a:extLst>
                <a:ext uri="{FF2B5EF4-FFF2-40B4-BE49-F238E27FC236}">
                  <a16:creationId xmlns:a16="http://schemas.microsoft.com/office/drawing/2014/main" id="{ACC8A536-6CAC-10C6-01D5-37264BDD2C82}"/>
                </a:ext>
              </a:extLst>
            </p:cNvPr>
            <p:cNvSpPr/>
            <p:nvPr/>
          </p:nvSpPr>
          <p:spPr>
            <a:xfrm rot="10800000">
              <a:off x="2962034" y="4330099"/>
              <a:ext cx="76440" cy="94264"/>
            </a:xfrm>
            <a:prstGeom prst="triangle">
              <a:avLst>
                <a:gd name="adj" fmla="val 50001"/>
              </a:avLst>
            </a:prstGeom>
            <a:solidFill>
              <a:schemeClr val="tx2"/>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8" name="Group 137">
            <a:extLst>
              <a:ext uri="{FF2B5EF4-FFF2-40B4-BE49-F238E27FC236}">
                <a16:creationId xmlns:a16="http://schemas.microsoft.com/office/drawing/2014/main" id="{EA21157B-D433-8883-9802-80CC8079CF37}"/>
              </a:ext>
            </a:extLst>
          </p:cNvPr>
          <p:cNvGrpSpPr/>
          <p:nvPr/>
        </p:nvGrpSpPr>
        <p:grpSpPr>
          <a:xfrm>
            <a:off x="7603402" y="1440328"/>
            <a:ext cx="461726" cy="370138"/>
            <a:chOff x="2787624" y="4087874"/>
            <a:chExt cx="419751" cy="336489"/>
          </a:xfrm>
        </p:grpSpPr>
        <p:sp>
          <p:nvSpPr>
            <p:cNvPr id="139" name="Rectangle 138">
              <a:extLst>
                <a:ext uri="{FF2B5EF4-FFF2-40B4-BE49-F238E27FC236}">
                  <a16:creationId xmlns:a16="http://schemas.microsoft.com/office/drawing/2014/main" id="{32ADF49E-1ADA-9815-732B-B0E973A726A2}"/>
                </a:ext>
              </a:extLst>
            </p:cNvPr>
            <p:cNvSpPr/>
            <p:nvPr/>
          </p:nvSpPr>
          <p:spPr>
            <a:xfrm>
              <a:off x="2787624" y="4087874"/>
              <a:ext cx="419298" cy="242225"/>
            </a:xfrm>
            <a:prstGeom prst="rect">
              <a:avLst/>
            </a:prstGeom>
            <a:solidFill>
              <a:schemeClr val="bg1"/>
            </a:solidFill>
            <a:ln>
              <a:noFill/>
            </a:ln>
            <a:effectLst>
              <a:outerShdw blurRad="50800" dist="38100" dir="5400000" sx="95000" sy="95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CC29F3A9-3077-E2D0-6EA3-CA97543F0AEE}"/>
                </a:ext>
              </a:extLst>
            </p:cNvPr>
            <p:cNvSpPr/>
            <p:nvPr/>
          </p:nvSpPr>
          <p:spPr>
            <a:xfrm>
              <a:off x="2788078" y="4087874"/>
              <a:ext cx="419297" cy="242225"/>
            </a:xfrm>
            <a:prstGeom prst="rect">
              <a:avLst/>
            </a:prstGeom>
            <a:blipFill dpi="0" rotWithShape="0">
              <a:blip r:embed="rId36" cstate="hqprint">
                <a:extLst>
                  <a:ext uri="{28A0092B-C50C-407E-A947-70E740481C1C}">
                    <a14:useLocalDpi xmlns:a14="http://schemas.microsoft.com/office/drawing/2010/main"/>
                  </a:ext>
                </a:extLst>
              </a:blip>
              <a:srcRect/>
              <a:stretch>
                <a:fillRect l="11364" t="20276" r="11364" b="20276"/>
              </a:stretch>
            </a:blip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1" name="Isosceles Triangle 140">
              <a:extLst>
                <a:ext uri="{FF2B5EF4-FFF2-40B4-BE49-F238E27FC236}">
                  <a16:creationId xmlns:a16="http://schemas.microsoft.com/office/drawing/2014/main" id="{C85434EA-B5D6-C08A-3D80-8B0A90DC5AA1}"/>
                </a:ext>
              </a:extLst>
            </p:cNvPr>
            <p:cNvSpPr/>
            <p:nvPr/>
          </p:nvSpPr>
          <p:spPr>
            <a:xfrm rot="10800000">
              <a:off x="2962034" y="4330099"/>
              <a:ext cx="76440" cy="94264"/>
            </a:xfrm>
            <a:prstGeom prst="triangle">
              <a:avLst>
                <a:gd name="adj" fmla="val 50001"/>
              </a:avLst>
            </a:prstGeom>
            <a:solidFill>
              <a:schemeClr val="tx2"/>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2" name="Group 141">
            <a:extLst>
              <a:ext uri="{FF2B5EF4-FFF2-40B4-BE49-F238E27FC236}">
                <a16:creationId xmlns:a16="http://schemas.microsoft.com/office/drawing/2014/main" id="{4B5A9A29-0278-29A1-20E3-583F2E425062}"/>
              </a:ext>
            </a:extLst>
          </p:cNvPr>
          <p:cNvGrpSpPr/>
          <p:nvPr/>
        </p:nvGrpSpPr>
        <p:grpSpPr>
          <a:xfrm>
            <a:off x="6873469" y="1925387"/>
            <a:ext cx="461726" cy="370138"/>
            <a:chOff x="2787624" y="4087874"/>
            <a:chExt cx="419751" cy="336489"/>
          </a:xfrm>
        </p:grpSpPr>
        <p:sp>
          <p:nvSpPr>
            <p:cNvPr id="143" name="Rectangle 142">
              <a:extLst>
                <a:ext uri="{FF2B5EF4-FFF2-40B4-BE49-F238E27FC236}">
                  <a16:creationId xmlns:a16="http://schemas.microsoft.com/office/drawing/2014/main" id="{796233C6-2B12-B526-934F-57A507DD8E1E}"/>
                </a:ext>
              </a:extLst>
            </p:cNvPr>
            <p:cNvSpPr/>
            <p:nvPr/>
          </p:nvSpPr>
          <p:spPr>
            <a:xfrm>
              <a:off x="2787624" y="4087874"/>
              <a:ext cx="419298" cy="242225"/>
            </a:xfrm>
            <a:prstGeom prst="rect">
              <a:avLst/>
            </a:prstGeom>
            <a:solidFill>
              <a:schemeClr val="bg1"/>
            </a:solidFill>
            <a:ln>
              <a:noFill/>
            </a:ln>
            <a:effectLst>
              <a:outerShdw blurRad="50800" dist="38100" dir="5400000" sx="95000" sy="95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110410D3-DA3F-F92A-DF9B-9C93AA45AF20}"/>
                </a:ext>
              </a:extLst>
            </p:cNvPr>
            <p:cNvSpPr/>
            <p:nvPr/>
          </p:nvSpPr>
          <p:spPr>
            <a:xfrm>
              <a:off x="2788078" y="4087874"/>
              <a:ext cx="419297" cy="242225"/>
            </a:xfrm>
            <a:prstGeom prst="rect">
              <a:avLst/>
            </a:prstGeom>
            <a:blipFill dpi="0" rotWithShape="0">
              <a:blip r:embed="rId37" cstate="hqprint">
                <a:extLst>
                  <a:ext uri="{28A0092B-C50C-407E-A947-70E740481C1C}">
                    <a14:useLocalDpi xmlns:a14="http://schemas.microsoft.com/office/drawing/2010/main"/>
                  </a:ext>
                </a:extLst>
              </a:blip>
              <a:srcRect/>
              <a:stretch>
                <a:fillRect l="2778" t="27706" r="2778" b="27706"/>
              </a:stretch>
            </a:blip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5" name="Isosceles Triangle 144">
              <a:extLst>
                <a:ext uri="{FF2B5EF4-FFF2-40B4-BE49-F238E27FC236}">
                  <a16:creationId xmlns:a16="http://schemas.microsoft.com/office/drawing/2014/main" id="{639DC013-F01D-41C6-49AA-455A39BFFADE}"/>
                </a:ext>
              </a:extLst>
            </p:cNvPr>
            <p:cNvSpPr/>
            <p:nvPr/>
          </p:nvSpPr>
          <p:spPr>
            <a:xfrm rot="10800000">
              <a:off x="2962034" y="4330099"/>
              <a:ext cx="76440" cy="94264"/>
            </a:xfrm>
            <a:prstGeom prst="triangle">
              <a:avLst>
                <a:gd name="adj" fmla="val 50001"/>
              </a:avLst>
            </a:prstGeom>
            <a:solidFill>
              <a:schemeClr val="tx2"/>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6" name="Group 145">
            <a:extLst>
              <a:ext uri="{FF2B5EF4-FFF2-40B4-BE49-F238E27FC236}">
                <a16:creationId xmlns:a16="http://schemas.microsoft.com/office/drawing/2014/main" id="{656A72D2-267D-6E6B-EC21-35BB2B8546E0}"/>
              </a:ext>
            </a:extLst>
          </p:cNvPr>
          <p:cNvGrpSpPr/>
          <p:nvPr/>
        </p:nvGrpSpPr>
        <p:grpSpPr>
          <a:xfrm>
            <a:off x="9751289" y="3933575"/>
            <a:ext cx="461726" cy="370138"/>
            <a:chOff x="2787624" y="4087874"/>
            <a:chExt cx="419751" cy="336489"/>
          </a:xfrm>
        </p:grpSpPr>
        <p:sp>
          <p:nvSpPr>
            <p:cNvPr id="147" name="Rectangle 146">
              <a:extLst>
                <a:ext uri="{FF2B5EF4-FFF2-40B4-BE49-F238E27FC236}">
                  <a16:creationId xmlns:a16="http://schemas.microsoft.com/office/drawing/2014/main" id="{9212C915-BE08-CFBF-CBC2-E2F7AA17526B}"/>
                </a:ext>
              </a:extLst>
            </p:cNvPr>
            <p:cNvSpPr/>
            <p:nvPr/>
          </p:nvSpPr>
          <p:spPr>
            <a:xfrm>
              <a:off x="2787624" y="4087874"/>
              <a:ext cx="419298" cy="242225"/>
            </a:xfrm>
            <a:prstGeom prst="rect">
              <a:avLst/>
            </a:prstGeom>
            <a:solidFill>
              <a:schemeClr val="bg1"/>
            </a:solidFill>
            <a:ln>
              <a:noFill/>
            </a:ln>
            <a:effectLst>
              <a:outerShdw blurRad="50800" dist="38100" dir="5400000" sx="95000" sy="95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369DA76B-9FDF-CFE9-87B8-16E258FF10D8}"/>
                </a:ext>
              </a:extLst>
            </p:cNvPr>
            <p:cNvSpPr/>
            <p:nvPr/>
          </p:nvSpPr>
          <p:spPr>
            <a:xfrm>
              <a:off x="2788078" y="4087874"/>
              <a:ext cx="419297" cy="242225"/>
            </a:xfrm>
            <a:prstGeom prst="rect">
              <a:avLst/>
            </a:prstGeom>
            <a:blipFill dpi="0" rotWithShape="0">
              <a:blip r:embed="rId38" cstate="hqprint">
                <a:extLst>
                  <a:ext uri="{28A0092B-C50C-407E-A947-70E740481C1C}">
                    <a14:useLocalDpi xmlns:a14="http://schemas.microsoft.com/office/drawing/2010/main"/>
                  </a:ext>
                </a:extLst>
              </a:blip>
              <a:srcRect/>
              <a:stretch>
                <a:fillRect l="7071" t="12844" r="7071" b="12844"/>
              </a:stretch>
            </a:blip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9" name="Isosceles Triangle 148">
              <a:extLst>
                <a:ext uri="{FF2B5EF4-FFF2-40B4-BE49-F238E27FC236}">
                  <a16:creationId xmlns:a16="http://schemas.microsoft.com/office/drawing/2014/main" id="{B37A89F2-5DF8-FD76-C0D7-BC746B8EADAA}"/>
                </a:ext>
              </a:extLst>
            </p:cNvPr>
            <p:cNvSpPr/>
            <p:nvPr/>
          </p:nvSpPr>
          <p:spPr>
            <a:xfrm rot="10800000">
              <a:off x="2962034" y="4330099"/>
              <a:ext cx="76440" cy="94264"/>
            </a:xfrm>
            <a:prstGeom prst="triangle">
              <a:avLst>
                <a:gd name="adj" fmla="val 50001"/>
              </a:avLst>
            </a:prstGeom>
            <a:solidFill>
              <a:schemeClr val="tx2"/>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0" name="Group 149">
            <a:extLst>
              <a:ext uri="{FF2B5EF4-FFF2-40B4-BE49-F238E27FC236}">
                <a16:creationId xmlns:a16="http://schemas.microsoft.com/office/drawing/2014/main" id="{82E0396D-64FA-AD68-8791-755271795456}"/>
              </a:ext>
            </a:extLst>
          </p:cNvPr>
          <p:cNvGrpSpPr/>
          <p:nvPr/>
        </p:nvGrpSpPr>
        <p:grpSpPr>
          <a:xfrm>
            <a:off x="5726618" y="5159317"/>
            <a:ext cx="461726" cy="370138"/>
            <a:chOff x="2787624" y="4087874"/>
            <a:chExt cx="419751" cy="336489"/>
          </a:xfrm>
        </p:grpSpPr>
        <p:sp>
          <p:nvSpPr>
            <p:cNvPr id="151" name="Rectangle 150">
              <a:extLst>
                <a:ext uri="{FF2B5EF4-FFF2-40B4-BE49-F238E27FC236}">
                  <a16:creationId xmlns:a16="http://schemas.microsoft.com/office/drawing/2014/main" id="{1B3B0982-71FC-9684-95FA-1167A2D1B6C8}"/>
                </a:ext>
              </a:extLst>
            </p:cNvPr>
            <p:cNvSpPr/>
            <p:nvPr/>
          </p:nvSpPr>
          <p:spPr>
            <a:xfrm>
              <a:off x="2787624" y="4087874"/>
              <a:ext cx="419298" cy="242225"/>
            </a:xfrm>
            <a:prstGeom prst="rect">
              <a:avLst/>
            </a:prstGeom>
            <a:solidFill>
              <a:schemeClr val="bg1"/>
            </a:solidFill>
            <a:ln>
              <a:noFill/>
            </a:ln>
            <a:effectLst>
              <a:outerShdw blurRad="50800" dist="38100" dir="5400000" sx="95000" sy="95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Isosceles Triangle 151">
              <a:extLst>
                <a:ext uri="{FF2B5EF4-FFF2-40B4-BE49-F238E27FC236}">
                  <a16:creationId xmlns:a16="http://schemas.microsoft.com/office/drawing/2014/main" id="{94BF2CD4-850F-601A-198C-B05E477B9E81}"/>
                </a:ext>
              </a:extLst>
            </p:cNvPr>
            <p:cNvSpPr/>
            <p:nvPr/>
          </p:nvSpPr>
          <p:spPr>
            <a:xfrm rot="10800000">
              <a:off x="2962034" y="4330099"/>
              <a:ext cx="76440" cy="94264"/>
            </a:xfrm>
            <a:prstGeom prst="triangle">
              <a:avLst>
                <a:gd name="adj" fmla="val 50001"/>
              </a:avLst>
            </a:prstGeom>
            <a:solidFill>
              <a:schemeClr val="tx2"/>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3" name="Rectangle 152">
              <a:extLst>
                <a:ext uri="{FF2B5EF4-FFF2-40B4-BE49-F238E27FC236}">
                  <a16:creationId xmlns:a16="http://schemas.microsoft.com/office/drawing/2014/main" id="{ECA2E89A-D11C-DB9A-0AB2-E14551F9621F}"/>
                </a:ext>
              </a:extLst>
            </p:cNvPr>
            <p:cNvSpPr/>
            <p:nvPr/>
          </p:nvSpPr>
          <p:spPr>
            <a:xfrm>
              <a:off x="2788078" y="4087874"/>
              <a:ext cx="419297" cy="242225"/>
            </a:xfrm>
            <a:prstGeom prst="rect">
              <a:avLst/>
            </a:prstGeom>
            <a:blipFill dpi="0" rotWithShape="0">
              <a:blip r:embed="rId39" cstate="hqprint">
                <a:extLst>
                  <a:ext uri="{28A0092B-C50C-407E-A947-70E740481C1C}">
                    <a14:useLocalDpi xmlns:a14="http://schemas.microsoft.com/office/drawing/2010/main"/>
                  </a:ext>
                </a:extLst>
              </a:blip>
              <a:srcRect/>
              <a:stretch>
                <a:fillRect l="7071" t="23991" r="7071" b="23991"/>
              </a:stretch>
            </a:blip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54" name="Group 153">
            <a:extLst>
              <a:ext uri="{FF2B5EF4-FFF2-40B4-BE49-F238E27FC236}">
                <a16:creationId xmlns:a16="http://schemas.microsoft.com/office/drawing/2014/main" id="{D77C8884-BB59-378A-43F7-7E8BFD86F3A1}"/>
              </a:ext>
            </a:extLst>
          </p:cNvPr>
          <p:cNvGrpSpPr/>
          <p:nvPr/>
        </p:nvGrpSpPr>
        <p:grpSpPr>
          <a:xfrm>
            <a:off x="7870300" y="4117121"/>
            <a:ext cx="564317" cy="266447"/>
            <a:chOff x="2694360" y="4087874"/>
            <a:chExt cx="513015" cy="242225"/>
          </a:xfrm>
        </p:grpSpPr>
        <p:sp>
          <p:nvSpPr>
            <p:cNvPr id="155" name="Rectangle 154">
              <a:extLst>
                <a:ext uri="{FF2B5EF4-FFF2-40B4-BE49-F238E27FC236}">
                  <a16:creationId xmlns:a16="http://schemas.microsoft.com/office/drawing/2014/main" id="{4DEF8CEE-BB9E-A39F-46B5-62580960C24A}"/>
                </a:ext>
              </a:extLst>
            </p:cNvPr>
            <p:cNvSpPr/>
            <p:nvPr/>
          </p:nvSpPr>
          <p:spPr>
            <a:xfrm>
              <a:off x="2787624" y="4087874"/>
              <a:ext cx="419298" cy="242225"/>
            </a:xfrm>
            <a:prstGeom prst="rect">
              <a:avLst/>
            </a:prstGeom>
            <a:solidFill>
              <a:schemeClr val="bg1"/>
            </a:solidFill>
            <a:ln>
              <a:noFill/>
            </a:ln>
            <a:effectLst>
              <a:outerShdw blurRad="50800" dist="38100" dir="5400000" sx="95000" sy="95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Isosceles Triangle 155">
              <a:extLst>
                <a:ext uri="{FF2B5EF4-FFF2-40B4-BE49-F238E27FC236}">
                  <a16:creationId xmlns:a16="http://schemas.microsoft.com/office/drawing/2014/main" id="{BD7F24C4-620D-B045-F81B-C1F4499B31F0}"/>
                </a:ext>
              </a:extLst>
            </p:cNvPr>
            <p:cNvSpPr/>
            <p:nvPr/>
          </p:nvSpPr>
          <p:spPr>
            <a:xfrm rot="16200000">
              <a:off x="2703272" y="4161824"/>
              <a:ext cx="76440" cy="94264"/>
            </a:xfrm>
            <a:prstGeom prst="triangle">
              <a:avLst>
                <a:gd name="adj" fmla="val 50001"/>
              </a:avLst>
            </a:prstGeom>
            <a:solidFill>
              <a:schemeClr val="tx2"/>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157" name="Rectangle 156">
              <a:extLst>
                <a:ext uri="{FF2B5EF4-FFF2-40B4-BE49-F238E27FC236}">
                  <a16:creationId xmlns:a16="http://schemas.microsoft.com/office/drawing/2014/main" id="{01EB5482-9D3F-F4B8-4E9F-05A59EED6FB7}"/>
                </a:ext>
              </a:extLst>
            </p:cNvPr>
            <p:cNvSpPr/>
            <p:nvPr/>
          </p:nvSpPr>
          <p:spPr>
            <a:xfrm>
              <a:off x="2788078" y="4087874"/>
              <a:ext cx="419297" cy="242225"/>
            </a:xfrm>
            <a:prstGeom prst="rect">
              <a:avLst/>
            </a:prstGeom>
            <a:blipFill dpi="0" rotWithShape="0">
              <a:blip r:embed="rId40" cstate="hqprint">
                <a:extLst>
                  <a:ext uri="{28A0092B-C50C-407E-A947-70E740481C1C}">
                    <a14:useLocalDpi xmlns:a14="http://schemas.microsoft.com/office/drawing/2010/main"/>
                  </a:ext>
                </a:extLst>
              </a:blip>
              <a:srcRect/>
              <a:stretch>
                <a:fillRect l="7071" t="20276" r="7071" b="20276"/>
              </a:stretch>
            </a:blip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58" name="Group 157">
            <a:extLst>
              <a:ext uri="{FF2B5EF4-FFF2-40B4-BE49-F238E27FC236}">
                <a16:creationId xmlns:a16="http://schemas.microsoft.com/office/drawing/2014/main" id="{45665D34-454C-3D98-801C-F5670333A6AA}"/>
              </a:ext>
            </a:extLst>
          </p:cNvPr>
          <p:cNvGrpSpPr/>
          <p:nvPr/>
        </p:nvGrpSpPr>
        <p:grpSpPr>
          <a:xfrm>
            <a:off x="8485145" y="4298731"/>
            <a:ext cx="561697" cy="266447"/>
            <a:chOff x="2696741" y="4087874"/>
            <a:chExt cx="510634" cy="242225"/>
          </a:xfrm>
        </p:grpSpPr>
        <p:sp>
          <p:nvSpPr>
            <p:cNvPr id="159" name="Rectangle 158">
              <a:extLst>
                <a:ext uri="{FF2B5EF4-FFF2-40B4-BE49-F238E27FC236}">
                  <a16:creationId xmlns:a16="http://schemas.microsoft.com/office/drawing/2014/main" id="{E512D83E-01F1-08A3-7C45-28EAE80F899C}"/>
                </a:ext>
              </a:extLst>
            </p:cNvPr>
            <p:cNvSpPr/>
            <p:nvPr/>
          </p:nvSpPr>
          <p:spPr>
            <a:xfrm>
              <a:off x="2787624" y="4087874"/>
              <a:ext cx="419298" cy="242225"/>
            </a:xfrm>
            <a:prstGeom prst="rect">
              <a:avLst/>
            </a:prstGeom>
            <a:solidFill>
              <a:schemeClr val="bg1"/>
            </a:solidFill>
            <a:ln>
              <a:noFill/>
            </a:ln>
            <a:effectLst>
              <a:outerShdw blurRad="50800" dist="38100" dir="5400000" sx="95000" sy="95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159">
              <a:extLst>
                <a:ext uri="{FF2B5EF4-FFF2-40B4-BE49-F238E27FC236}">
                  <a16:creationId xmlns:a16="http://schemas.microsoft.com/office/drawing/2014/main" id="{755B02D8-A5F4-44A8-8E33-B31F1E97668D}"/>
                </a:ext>
              </a:extLst>
            </p:cNvPr>
            <p:cNvSpPr/>
            <p:nvPr/>
          </p:nvSpPr>
          <p:spPr>
            <a:xfrm>
              <a:off x="2788078" y="4087874"/>
              <a:ext cx="419297" cy="242225"/>
            </a:xfrm>
            <a:prstGeom prst="rect">
              <a:avLst/>
            </a:prstGeom>
            <a:blipFill dpi="0" rotWithShape="0">
              <a:blip r:embed="rId41" cstate="hqprint">
                <a:extLst>
                  <a:ext uri="{28A0092B-C50C-407E-A947-70E740481C1C}">
                    <a14:useLocalDpi xmlns:a14="http://schemas.microsoft.com/office/drawing/2010/main"/>
                  </a:ext>
                </a:extLst>
              </a:blip>
              <a:srcRect/>
              <a:stretch>
                <a:fillRect l="7071" t="31422" r="7071" b="31422"/>
              </a:stretch>
            </a:blip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1" name="Isosceles Triangle 160">
              <a:extLst>
                <a:ext uri="{FF2B5EF4-FFF2-40B4-BE49-F238E27FC236}">
                  <a16:creationId xmlns:a16="http://schemas.microsoft.com/office/drawing/2014/main" id="{B294814C-106C-DF17-CD49-56F5C6654F5D}"/>
                </a:ext>
              </a:extLst>
            </p:cNvPr>
            <p:cNvSpPr/>
            <p:nvPr/>
          </p:nvSpPr>
          <p:spPr>
            <a:xfrm rot="16200000">
              <a:off x="2705653" y="4161824"/>
              <a:ext cx="76440" cy="94264"/>
            </a:xfrm>
            <a:prstGeom prst="triangle">
              <a:avLst>
                <a:gd name="adj" fmla="val 50001"/>
              </a:avLst>
            </a:prstGeom>
            <a:solidFill>
              <a:schemeClr val="accent2"/>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62" name="Group 161">
            <a:extLst>
              <a:ext uri="{FF2B5EF4-FFF2-40B4-BE49-F238E27FC236}">
                <a16:creationId xmlns:a16="http://schemas.microsoft.com/office/drawing/2014/main" id="{AC213EFD-D90A-AAF3-2256-155A52DB2980}"/>
              </a:ext>
            </a:extLst>
          </p:cNvPr>
          <p:cNvGrpSpPr/>
          <p:nvPr/>
        </p:nvGrpSpPr>
        <p:grpSpPr>
          <a:xfrm>
            <a:off x="7345110" y="4216514"/>
            <a:ext cx="567197" cy="266447"/>
            <a:chOff x="2787624" y="4087874"/>
            <a:chExt cx="515634" cy="242225"/>
          </a:xfrm>
        </p:grpSpPr>
        <p:sp>
          <p:nvSpPr>
            <p:cNvPr id="163" name="Rectangle 162">
              <a:extLst>
                <a:ext uri="{FF2B5EF4-FFF2-40B4-BE49-F238E27FC236}">
                  <a16:creationId xmlns:a16="http://schemas.microsoft.com/office/drawing/2014/main" id="{4B4E1198-D976-F0A7-16A6-E566A5F3184D}"/>
                </a:ext>
              </a:extLst>
            </p:cNvPr>
            <p:cNvSpPr/>
            <p:nvPr/>
          </p:nvSpPr>
          <p:spPr>
            <a:xfrm>
              <a:off x="2787624" y="4087874"/>
              <a:ext cx="419298" cy="242225"/>
            </a:xfrm>
            <a:prstGeom prst="rect">
              <a:avLst/>
            </a:prstGeom>
            <a:solidFill>
              <a:schemeClr val="bg1"/>
            </a:solidFill>
            <a:ln>
              <a:noFill/>
            </a:ln>
            <a:effectLst>
              <a:outerShdw blurRad="50800" dist="38100" dir="5400000" sx="95000" sy="95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209F78C3-7579-0A32-E2AD-E2EB97650EF4}"/>
                </a:ext>
              </a:extLst>
            </p:cNvPr>
            <p:cNvSpPr/>
            <p:nvPr/>
          </p:nvSpPr>
          <p:spPr>
            <a:xfrm>
              <a:off x="2788078" y="4087874"/>
              <a:ext cx="419297" cy="242225"/>
            </a:xfrm>
            <a:prstGeom prst="rect">
              <a:avLst/>
            </a:prstGeom>
            <a:blipFill dpi="0" rotWithShape="0">
              <a:blip r:embed="rId42" cstate="hqprint">
                <a:extLst>
                  <a:ext uri="{28A0092B-C50C-407E-A947-70E740481C1C}">
                    <a14:useLocalDpi xmlns:a14="http://schemas.microsoft.com/office/drawing/2010/main"/>
                  </a:ext>
                </a:extLst>
              </a:blip>
              <a:srcRect/>
              <a:stretch>
                <a:fillRect l="7071" t="38854" r="7071" b="38854"/>
              </a:stretch>
            </a:blip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5" name="Isosceles Triangle 164">
              <a:extLst>
                <a:ext uri="{FF2B5EF4-FFF2-40B4-BE49-F238E27FC236}">
                  <a16:creationId xmlns:a16="http://schemas.microsoft.com/office/drawing/2014/main" id="{F661D4FE-FD4D-A573-038D-D1F000165D7F}"/>
                </a:ext>
              </a:extLst>
            </p:cNvPr>
            <p:cNvSpPr/>
            <p:nvPr/>
          </p:nvSpPr>
          <p:spPr>
            <a:xfrm rot="5400000">
              <a:off x="3217906" y="4170767"/>
              <a:ext cx="76440" cy="94264"/>
            </a:xfrm>
            <a:prstGeom prst="triangle">
              <a:avLst>
                <a:gd name="adj" fmla="val 50001"/>
              </a:avLst>
            </a:prstGeom>
            <a:solidFill>
              <a:schemeClr val="tx2"/>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66" name="Graphic 165">
            <a:extLst>
              <a:ext uri="{FF2B5EF4-FFF2-40B4-BE49-F238E27FC236}">
                <a16:creationId xmlns:a16="http://schemas.microsoft.com/office/drawing/2014/main" id="{F312A4E5-4F0B-56CB-70B9-D3670BB98016}"/>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2038061" y="714375"/>
            <a:ext cx="8134350" cy="5429250"/>
          </a:xfrm>
          <a:prstGeom prst="rect">
            <a:avLst/>
          </a:prstGeom>
        </p:spPr>
      </p:pic>
      <p:sp>
        <p:nvSpPr>
          <p:cNvPr id="167" name="Content Placeholder 1">
            <a:extLst>
              <a:ext uri="{FF2B5EF4-FFF2-40B4-BE49-F238E27FC236}">
                <a16:creationId xmlns:a16="http://schemas.microsoft.com/office/drawing/2014/main" id="{DEFC9DEA-2635-5D39-3601-10D237D36324}"/>
              </a:ext>
            </a:extLst>
          </p:cNvPr>
          <p:cNvSpPr txBox="1">
            <a:spLocks/>
          </p:cNvSpPr>
          <p:nvPr/>
        </p:nvSpPr>
        <p:spPr>
          <a:xfrm>
            <a:off x="1284127" y="5579587"/>
            <a:ext cx="3431000" cy="664925"/>
          </a:xfrm>
          <a:prstGeom prst="rect">
            <a:avLst/>
          </a:prstGeom>
        </p:spPr>
        <p:txBody>
          <a:bodyPr anchor="b"/>
          <a:lstStyle>
            <a:lvl1pPr marL="342900" indent="-342900" algn="l" defTabSz="457200" rtl="0" eaLnBrk="1" latinLnBrk="0" hangingPunct="1">
              <a:spcBef>
                <a:spcPct val="20000"/>
              </a:spcBef>
              <a:spcAft>
                <a:spcPts val="600"/>
              </a:spcAft>
              <a:buClr>
                <a:srgbClr val="48B9FF"/>
              </a:buClr>
              <a:buFont typeface="Arial" charset="0"/>
              <a:buChar char="•"/>
              <a:defRPr sz="1800" kern="1200" baseline="0">
                <a:solidFill>
                  <a:schemeClr val="tx1"/>
                </a:solidFill>
                <a:effectLst/>
                <a:latin typeface="Open Sans" charset="0"/>
                <a:ea typeface="+mn-ea"/>
                <a:cs typeface="+mn-cs"/>
              </a:defRPr>
            </a:lvl1pPr>
            <a:lvl2pPr marL="742950" indent="-285750" algn="l" defTabSz="457200" rtl="0" eaLnBrk="1" latinLnBrk="0" hangingPunct="1">
              <a:spcBef>
                <a:spcPct val="20000"/>
              </a:spcBef>
              <a:spcAft>
                <a:spcPts val="600"/>
              </a:spcAft>
              <a:buClr>
                <a:srgbClr val="0D29F9"/>
              </a:buClr>
              <a:buFont typeface="Courier New" charset="0"/>
              <a:buChar char="o"/>
              <a:defRPr sz="1600" kern="1200" baseline="0">
                <a:solidFill>
                  <a:schemeClr val="tx1"/>
                </a:solidFill>
                <a:effectLst/>
                <a:latin typeface="Open Sans" charset="0"/>
                <a:ea typeface="+mn-ea"/>
                <a:cs typeface="+mn-cs"/>
              </a:defRPr>
            </a:lvl2pPr>
            <a:lvl3pPr marL="1143000" indent="-228600" algn="l" defTabSz="457200" rtl="0" eaLnBrk="1" latinLnBrk="0" hangingPunct="1">
              <a:spcBef>
                <a:spcPct val="20000"/>
              </a:spcBef>
              <a:spcAft>
                <a:spcPts val="600"/>
              </a:spcAft>
              <a:buClr>
                <a:srgbClr val="48B9FF"/>
              </a:buClr>
              <a:buFont typeface="Wingdings" charset="2"/>
              <a:buChar char="§"/>
              <a:defRPr sz="1400" kern="1200" baseline="0">
                <a:solidFill>
                  <a:schemeClr val="tx1"/>
                </a:solidFill>
                <a:effectLst/>
                <a:latin typeface="Open Sans" charset="0"/>
                <a:ea typeface="+mn-ea"/>
                <a:cs typeface="+mn-cs"/>
              </a:defRPr>
            </a:lvl3pPr>
            <a:lvl4pPr marL="1600200" indent="-228600" algn="l" defTabSz="457200" rtl="0" eaLnBrk="1" latinLnBrk="0" hangingPunct="1">
              <a:spcBef>
                <a:spcPct val="20000"/>
              </a:spcBef>
              <a:spcAft>
                <a:spcPts val="600"/>
              </a:spcAft>
              <a:buClr>
                <a:srgbClr val="0D29F9"/>
              </a:buClr>
              <a:buFont typeface="Wingdings" charset="2"/>
              <a:buChar char="q"/>
              <a:defRPr sz="1200" kern="1200" baseline="0">
                <a:solidFill>
                  <a:schemeClr val="tx1"/>
                </a:solidFill>
                <a:effectLst/>
                <a:latin typeface="Open Sans" charset="0"/>
                <a:ea typeface="+mn-ea"/>
                <a:cs typeface="+mn-cs"/>
              </a:defRPr>
            </a:lvl4pPr>
            <a:lvl5pPr marL="2057400" indent="-228600" algn="l" defTabSz="457200" rtl="0" eaLnBrk="1" latinLnBrk="0" hangingPunct="1">
              <a:spcBef>
                <a:spcPct val="20000"/>
              </a:spcBef>
              <a:spcAft>
                <a:spcPts val="600"/>
              </a:spcAft>
              <a:buClr>
                <a:srgbClr val="48B9FF"/>
              </a:buClr>
              <a:buFont typeface="Arial" charset="0"/>
              <a:buChar char="•"/>
              <a:defRPr sz="1200" kern="1200" baseline="0">
                <a:solidFill>
                  <a:schemeClr val="tx1"/>
                </a:solidFill>
                <a:effectLst/>
                <a:latin typeface="Open Sans" charset="0"/>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spcAft>
                <a:spcPts val="0"/>
              </a:spcAft>
              <a:buFont typeface="Arial" charset="0"/>
              <a:buNone/>
            </a:pPr>
            <a:r>
              <a:rPr lang="en-US" sz="1200" b="1" dirty="0">
                <a:solidFill>
                  <a:schemeClr val="tx2"/>
                </a:solidFill>
                <a:latin typeface="Open Sans" panose="020B0606030504020204" pitchFamily="34" charset="0"/>
                <a:ea typeface="Open Sans" panose="020B0606030504020204" pitchFamily="34" charset="0"/>
                <a:cs typeface="Open Sans" panose="020B0606030504020204" pitchFamily="34" charset="0"/>
              </a:rPr>
              <a:t>RESEARCH FUNDING ORGANISATION</a:t>
            </a:r>
          </a:p>
          <a:p>
            <a:pPr marL="0" indent="0">
              <a:buFont typeface="Arial" charset="0"/>
              <a:buNone/>
            </a:pPr>
            <a:r>
              <a:rPr lang="en-US"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RESEARCH PERFORMING ORGANISATION</a:t>
            </a:r>
          </a:p>
        </p:txBody>
      </p:sp>
      <p:pic>
        <p:nvPicPr>
          <p:cNvPr id="245" name="Picture 244">
            <a:extLst>
              <a:ext uri="{FF2B5EF4-FFF2-40B4-BE49-F238E27FC236}">
                <a16:creationId xmlns:a16="http://schemas.microsoft.com/office/drawing/2014/main" id="{C6E9DA97-92A7-5370-403F-F43B5B8ABC2B}"/>
              </a:ext>
            </a:extLst>
          </p:cNvPr>
          <p:cNvPicPr>
            <a:picLocks noChangeAspect="1"/>
          </p:cNvPicPr>
          <p:nvPr/>
        </p:nvPicPr>
        <p:blipFill>
          <a:blip r:embed="rId45"/>
          <a:srcRect/>
          <a:stretch/>
        </p:blipFill>
        <p:spPr>
          <a:xfrm>
            <a:off x="0" y="7165"/>
            <a:ext cx="1014684" cy="6845694"/>
          </a:xfrm>
          <a:prstGeom prst="rect">
            <a:avLst/>
          </a:prstGeom>
        </p:spPr>
      </p:pic>
      <p:sp>
        <p:nvSpPr>
          <p:cNvPr id="244" name="Title 3">
            <a:extLst>
              <a:ext uri="{FF2B5EF4-FFF2-40B4-BE49-F238E27FC236}">
                <a16:creationId xmlns:a16="http://schemas.microsoft.com/office/drawing/2014/main" id="{D334EAFD-F53A-1343-34FB-97AF207B6B4F}"/>
              </a:ext>
            </a:extLst>
          </p:cNvPr>
          <p:cNvSpPr>
            <a:spLocks noGrp="1"/>
          </p:cNvSpPr>
          <p:nvPr>
            <p:ph type="title"/>
          </p:nvPr>
        </p:nvSpPr>
        <p:spPr>
          <a:xfrm>
            <a:off x="1077303" y="222014"/>
            <a:ext cx="10571998" cy="1172299"/>
          </a:xfrm>
        </p:spPr>
        <p:txBody>
          <a:bodyPr/>
          <a:lstStyle/>
          <a:p>
            <a:r>
              <a:rPr lang="en-GB" sz="2800" cap="none" dirty="0">
                <a:latin typeface="Open Sans" pitchFamily="2" charset="0"/>
                <a:ea typeface="Open Sans" pitchFamily="2" charset="0"/>
                <a:cs typeface="Open Sans" pitchFamily="2" charset="0"/>
              </a:rPr>
              <a:t>Science Europe Membership</a:t>
            </a:r>
          </a:p>
        </p:txBody>
      </p:sp>
      <p:sp>
        <p:nvSpPr>
          <p:cNvPr id="168" name="TextBox 167">
            <a:extLst>
              <a:ext uri="{FF2B5EF4-FFF2-40B4-BE49-F238E27FC236}">
                <a16:creationId xmlns:a16="http://schemas.microsoft.com/office/drawing/2014/main" id="{BA29C8D0-D93F-7A64-FE32-D63769A3F20B}"/>
              </a:ext>
            </a:extLst>
          </p:cNvPr>
          <p:cNvSpPr txBox="1"/>
          <p:nvPr/>
        </p:nvSpPr>
        <p:spPr>
          <a:xfrm>
            <a:off x="1284127" y="2102311"/>
            <a:ext cx="2968509" cy="1440734"/>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252000" tIns="180000" rIns="252000" bIns="180000" rtlCol="0">
            <a:spAutoFit/>
          </a:bodyPr>
          <a:lstStyle/>
          <a:p>
            <a:pPr algn="ctr">
              <a:buClr>
                <a:schemeClr val="accent1"/>
              </a:buClr>
            </a:pPr>
            <a:r>
              <a:rPr lang="en-US" sz="1400" dirty="0">
                <a:latin typeface="Open Sans" panose="020B0606030504020204" pitchFamily="34" charset="0"/>
                <a:ea typeface="Open Sans" panose="020B0606030504020204" pitchFamily="34" charset="0"/>
                <a:cs typeface="Open Sans" panose="020B0606030504020204" pitchFamily="34" charset="0"/>
              </a:rPr>
              <a:t>Science Europe comprises</a:t>
            </a:r>
            <a:br>
              <a:rPr lang="en-US" sz="1400" dirty="0">
                <a:latin typeface="Open Sans" panose="020B0606030504020204" pitchFamily="34" charset="0"/>
                <a:ea typeface="Open Sans" panose="020B0606030504020204" pitchFamily="34" charset="0"/>
                <a:cs typeface="Open Sans" panose="020B0606030504020204" pitchFamily="34" charset="0"/>
              </a:rPr>
            </a:br>
            <a:r>
              <a:rPr lang="en-US" sz="1400" b="1" dirty="0">
                <a:latin typeface="Open Sans" panose="020B0606030504020204" pitchFamily="34" charset="0"/>
                <a:ea typeface="Open Sans" panose="020B0606030504020204" pitchFamily="34" charset="0"/>
                <a:cs typeface="Open Sans" panose="020B0606030504020204" pitchFamily="34" charset="0"/>
              </a:rPr>
              <a:t>40</a:t>
            </a:r>
            <a:r>
              <a:rPr lang="en-US" sz="1400" dirty="0">
                <a:latin typeface="Open Sans" panose="020B0606030504020204" pitchFamily="34" charset="0"/>
                <a:ea typeface="Open Sans" panose="020B0606030504020204" pitchFamily="34" charset="0"/>
                <a:cs typeface="Open Sans" panose="020B0606030504020204" pitchFamily="34" charset="0"/>
              </a:rPr>
              <a:t> Member Organisations</a:t>
            </a:r>
            <a:br>
              <a:rPr lang="en-US" sz="1400" dirty="0">
                <a:latin typeface="Open Sans" panose="020B0606030504020204" pitchFamily="34" charset="0"/>
                <a:ea typeface="Open Sans" panose="020B0606030504020204" pitchFamily="34" charset="0"/>
                <a:cs typeface="Open Sans" panose="020B0606030504020204" pitchFamily="34" charset="0"/>
              </a:rPr>
            </a:br>
            <a:r>
              <a:rPr lang="en-US" sz="1400" dirty="0">
                <a:latin typeface="Open Sans" panose="020B0606030504020204" pitchFamily="34" charset="0"/>
                <a:ea typeface="Open Sans" panose="020B0606030504020204" pitchFamily="34" charset="0"/>
                <a:cs typeface="Open Sans" panose="020B0606030504020204" pitchFamily="34" charset="0"/>
              </a:rPr>
              <a:t>in </a:t>
            </a:r>
            <a:r>
              <a:rPr lang="en-US" sz="1400" b="1" dirty="0">
                <a:latin typeface="Open Sans" panose="020B0606030504020204" pitchFamily="34" charset="0"/>
                <a:ea typeface="Open Sans" panose="020B0606030504020204" pitchFamily="34" charset="0"/>
                <a:cs typeface="Open Sans" panose="020B0606030504020204" pitchFamily="34" charset="0"/>
              </a:rPr>
              <a:t>30</a:t>
            </a:r>
            <a:r>
              <a:rPr lang="en-US" sz="1400" dirty="0">
                <a:latin typeface="Open Sans" panose="020B0606030504020204" pitchFamily="34" charset="0"/>
                <a:ea typeface="Open Sans" panose="020B0606030504020204" pitchFamily="34" charset="0"/>
                <a:cs typeface="Open Sans" panose="020B0606030504020204" pitchFamily="34" charset="0"/>
              </a:rPr>
              <a:t> European countries</a:t>
            </a:r>
            <a:br>
              <a:rPr lang="en-US" sz="1400" dirty="0">
                <a:latin typeface="Open Sans" panose="020B0606030504020204" pitchFamily="34" charset="0"/>
                <a:ea typeface="Open Sans" panose="020B0606030504020204" pitchFamily="34" charset="0"/>
                <a:cs typeface="Open Sans" panose="020B0606030504020204" pitchFamily="34" charset="0"/>
              </a:rPr>
            </a:br>
            <a:r>
              <a:rPr lang="en-US" sz="1400" dirty="0">
                <a:latin typeface="Open Sans" panose="020B0606030504020204" pitchFamily="34" charset="0"/>
                <a:ea typeface="Open Sans" panose="020B0606030504020204" pitchFamily="34" charset="0"/>
                <a:cs typeface="Open Sans" panose="020B0606030504020204" pitchFamily="34" charset="0"/>
              </a:rPr>
              <a:t>funding approximately </a:t>
            </a:r>
            <a:br>
              <a:rPr lang="en-US" sz="1400" dirty="0">
                <a:latin typeface="Open Sans" panose="020B0606030504020204" pitchFamily="34" charset="0"/>
                <a:ea typeface="Open Sans" panose="020B0606030504020204" pitchFamily="34" charset="0"/>
                <a:cs typeface="Open Sans" panose="020B0606030504020204" pitchFamily="34" charset="0"/>
              </a:rPr>
            </a:br>
            <a:r>
              <a:rPr lang="en-US" sz="1400" b="1" dirty="0">
                <a:latin typeface="Open Sans" panose="020B0606030504020204" pitchFamily="34" charset="0"/>
                <a:ea typeface="Open Sans" panose="020B0606030504020204" pitchFamily="34" charset="0"/>
                <a:cs typeface="Open Sans" panose="020B0606030504020204" pitchFamily="34" charset="0"/>
              </a:rPr>
              <a:t>€25bn </a:t>
            </a:r>
            <a:r>
              <a:rPr lang="en-US" sz="1400" dirty="0">
                <a:latin typeface="Open Sans" panose="020B0606030504020204" pitchFamily="34" charset="0"/>
                <a:ea typeface="Open Sans" panose="020B0606030504020204" pitchFamily="34" charset="0"/>
                <a:cs typeface="Open Sans" panose="020B0606030504020204" pitchFamily="34" charset="0"/>
              </a:rPr>
              <a:t>of research per year.</a:t>
            </a:r>
            <a:endParaRPr lang="en-GB" sz="14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a:extLst>
              <a:ext uri="{FF2B5EF4-FFF2-40B4-BE49-F238E27FC236}">
                <a16:creationId xmlns:a16="http://schemas.microsoft.com/office/drawing/2014/main" id="{0E1FBE4E-1217-7A59-3C90-AC5D1D7EC67A}"/>
              </a:ext>
            </a:extLst>
          </p:cNvPr>
          <p:cNvGrpSpPr/>
          <p:nvPr/>
        </p:nvGrpSpPr>
        <p:grpSpPr>
          <a:xfrm>
            <a:off x="6043503" y="6440189"/>
            <a:ext cx="2085842" cy="549813"/>
            <a:chOff x="2499276" y="6364243"/>
            <a:chExt cx="3343494" cy="549813"/>
          </a:xfrm>
          <a:effectLst>
            <a:outerShdw blurRad="50800" dist="38100" algn="l" rotWithShape="0">
              <a:prstClr val="black">
                <a:alpha val="40000"/>
              </a:prstClr>
            </a:outerShdw>
          </a:effectLst>
        </p:grpSpPr>
        <p:sp>
          <p:nvSpPr>
            <p:cNvPr id="9" name="Rectangle 8">
              <a:extLst>
                <a:ext uri="{FF2B5EF4-FFF2-40B4-BE49-F238E27FC236}">
                  <a16:creationId xmlns:a16="http://schemas.microsoft.com/office/drawing/2014/main" id="{6B8CEAF6-F926-B7C5-0AC1-15BF1E68972F}"/>
                </a:ext>
              </a:extLst>
            </p:cNvPr>
            <p:cNvSpPr/>
            <p:nvPr/>
          </p:nvSpPr>
          <p:spPr>
            <a:xfrm>
              <a:off x="2499276" y="6364243"/>
              <a:ext cx="3343494" cy="549813"/>
            </a:xfrm>
            <a:prstGeom prst="rect">
              <a:avLst/>
            </a:prstGeom>
            <a:solidFill>
              <a:srgbClr val="E7F4F9"/>
            </a:solidFill>
            <a:ln w="15875" cap="rnd" cmpd="sng" algn="ctr">
              <a:solidFill>
                <a:srgbClr val="E7F4F9"/>
              </a:solidFill>
              <a:prstDash val="solid"/>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600" b="0" i="0" u="none" strike="noStrike" kern="0" cap="none" spc="0" normalizeH="0" baseline="0" noProof="0" dirty="0">
                <a:ln>
                  <a:noFill/>
                </a:ln>
                <a:solidFill>
                  <a:srgbClr val="FFFFFF"/>
                </a:solidFill>
                <a:effectLst/>
                <a:uLnTx/>
                <a:uFillTx/>
                <a:latin typeface="Open Sans" pitchFamily="2" charset="0"/>
                <a:ea typeface="Open Sans" pitchFamily="2" charset="0"/>
                <a:cs typeface="Open Sans" pitchFamily="2" charset="0"/>
              </a:endParaRPr>
            </a:p>
          </p:txBody>
        </p:sp>
        <p:sp>
          <p:nvSpPr>
            <p:cNvPr id="11" name="TextBox 10">
              <a:extLst>
                <a:ext uri="{FF2B5EF4-FFF2-40B4-BE49-F238E27FC236}">
                  <a16:creationId xmlns:a16="http://schemas.microsoft.com/office/drawing/2014/main" id="{EABFC71C-C796-B7C0-5917-8CC4849A5A6B}"/>
                </a:ext>
              </a:extLst>
            </p:cNvPr>
            <p:cNvSpPr txBox="1"/>
            <p:nvPr/>
          </p:nvSpPr>
          <p:spPr>
            <a:xfrm>
              <a:off x="2499276" y="6397950"/>
              <a:ext cx="3343494" cy="276999"/>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srgbClr val="0D29F9"/>
                  </a:solidFill>
                  <a:effectLst/>
                  <a:uLnTx/>
                  <a:uFillTx/>
                  <a:latin typeface="Open Sans" pitchFamily="2" charset="0"/>
                  <a:ea typeface="Open Sans" pitchFamily="2" charset="0"/>
                  <a:cs typeface="Open Sans" pitchFamily="2" charset="0"/>
                </a:rPr>
                <a:t>www.scienceeurope.org</a:t>
              </a:r>
              <a:endParaRPr kumimoji="0" lang="en-GB" sz="1200" b="1" i="0" u="sng" strike="noStrike" kern="0" cap="none" spc="0" normalizeH="0" baseline="0" noProof="0" dirty="0">
                <a:ln>
                  <a:noFill/>
                </a:ln>
                <a:solidFill>
                  <a:srgbClr val="0D29F9"/>
                </a:solidFill>
                <a:effectLst/>
                <a:uLnTx/>
                <a:uFillTx/>
                <a:latin typeface="Open Sans" pitchFamily="2" charset="0"/>
                <a:ea typeface="Open Sans" pitchFamily="2" charset="0"/>
                <a:cs typeface="Open Sans" pitchFamily="2" charset="0"/>
              </a:endParaRPr>
            </a:p>
          </p:txBody>
        </p:sp>
      </p:grpSp>
    </p:spTree>
    <p:extLst>
      <p:ext uri="{BB962C8B-B14F-4D97-AF65-F5344CB8AC3E}">
        <p14:creationId xmlns:p14="http://schemas.microsoft.com/office/powerpoint/2010/main" val="151819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8"/>
                                        </p:tgtEl>
                                        <p:attrNameLst>
                                          <p:attrName>style.visibility</p:attrName>
                                        </p:attrNameLst>
                                      </p:cBhvr>
                                      <p:to>
                                        <p:strVal val="visible"/>
                                      </p:to>
                                    </p:set>
                                    <p:anim calcmode="lin" valueType="num">
                                      <p:cBhvr>
                                        <p:cTn id="7" dur="300" fill="hold"/>
                                        <p:tgtEl>
                                          <p:spTgt spid="138"/>
                                        </p:tgtEl>
                                        <p:attrNameLst>
                                          <p:attrName>ppt_w</p:attrName>
                                        </p:attrNameLst>
                                      </p:cBhvr>
                                      <p:tavLst>
                                        <p:tav tm="0">
                                          <p:val>
                                            <p:fltVal val="0"/>
                                          </p:val>
                                        </p:tav>
                                        <p:tav tm="100000">
                                          <p:val>
                                            <p:strVal val="#ppt_w"/>
                                          </p:val>
                                        </p:tav>
                                      </p:tavLst>
                                    </p:anim>
                                    <p:anim calcmode="lin" valueType="num">
                                      <p:cBhvr>
                                        <p:cTn id="8" dur="300" fill="hold"/>
                                        <p:tgtEl>
                                          <p:spTgt spid="138"/>
                                        </p:tgtEl>
                                        <p:attrNameLst>
                                          <p:attrName>ppt_h</p:attrName>
                                        </p:attrNameLst>
                                      </p:cBhvr>
                                      <p:tavLst>
                                        <p:tav tm="0">
                                          <p:val>
                                            <p:fltVal val="0"/>
                                          </p:val>
                                        </p:tav>
                                        <p:tav tm="100000">
                                          <p:val>
                                            <p:strVal val="#ppt_h"/>
                                          </p:val>
                                        </p:tav>
                                      </p:tavLst>
                                    </p:anim>
                                    <p:animEffect transition="in" filter="fade">
                                      <p:cBhvr>
                                        <p:cTn id="9" dur="300"/>
                                        <p:tgtEl>
                                          <p:spTgt spid="138"/>
                                        </p:tgtEl>
                                      </p:cBhvr>
                                    </p:animEffect>
                                  </p:childTnLst>
                                </p:cTn>
                              </p:par>
                              <p:par>
                                <p:cTn id="10" presetID="53" presetClass="entr" presetSubtype="16" fill="hold" nodeType="withEffect">
                                  <p:stCondLst>
                                    <p:cond delay="200"/>
                                  </p:stCondLst>
                                  <p:childTnLst>
                                    <p:set>
                                      <p:cBhvr>
                                        <p:cTn id="11" dur="1" fill="hold">
                                          <p:stCondLst>
                                            <p:cond delay="0"/>
                                          </p:stCondLst>
                                        </p:cTn>
                                        <p:tgtEl>
                                          <p:spTgt spid="130"/>
                                        </p:tgtEl>
                                        <p:attrNameLst>
                                          <p:attrName>style.visibility</p:attrName>
                                        </p:attrNameLst>
                                      </p:cBhvr>
                                      <p:to>
                                        <p:strVal val="visible"/>
                                      </p:to>
                                    </p:set>
                                    <p:anim calcmode="lin" valueType="num">
                                      <p:cBhvr>
                                        <p:cTn id="12" dur="300" fill="hold"/>
                                        <p:tgtEl>
                                          <p:spTgt spid="130"/>
                                        </p:tgtEl>
                                        <p:attrNameLst>
                                          <p:attrName>ppt_w</p:attrName>
                                        </p:attrNameLst>
                                      </p:cBhvr>
                                      <p:tavLst>
                                        <p:tav tm="0">
                                          <p:val>
                                            <p:fltVal val="0"/>
                                          </p:val>
                                        </p:tav>
                                        <p:tav tm="100000">
                                          <p:val>
                                            <p:strVal val="#ppt_w"/>
                                          </p:val>
                                        </p:tav>
                                      </p:tavLst>
                                    </p:anim>
                                    <p:anim calcmode="lin" valueType="num">
                                      <p:cBhvr>
                                        <p:cTn id="13" dur="300" fill="hold"/>
                                        <p:tgtEl>
                                          <p:spTgt spid="130"/>
                                        </p:tgtEl>
                                        <p:attrNameLst>
                                          <p:attrName>ppt_h</p:attrName>
                                        </p:attrNameLst>
                                      </p:cBhvr>
                                      <p:tavLst>
                                        <p:tav tm="0">
                                          <p:val>
                                            <p:fltVal val="0"/>
                                          </p:val>
                                        </p:tav>
                                        <p:tav tm="100000">
                                          <p:val>
                                            <p:strVal val="#ppt_h"/>
                                          </p:val>
                                        </p:tav>
                                      </p:tavLst>
                                    </p:anim>
                                    <p:animEffect transition="in" filter="fade">
                                      <p:cBhvr>
                                        <p:cTn id="14" dur="300"/>
                                        <p:tgtEl>
                                          <p:spTgt spid="130"/>
                                        </p:tgtEl>
                                      </p:cBhvr>
                                    </p:animEffect>
                                  </p:childTnLst>
                                </p:cTn>
                              </p:par>
                              <p:par>
                                <p:cTn id="15" presetID="53" presetClass="entr" presetSubtype="16" fill="hold" nodeType="withEffect">
                                  <p:stCondLst>
                                    <p:cond delay="300"/>
                                  </p:stCondLst>
                                  <p:childTnLst>
                                    <p:set>
                                      <p:cBhvr>
                                        <p:cTn id="16" dur="1" fill="hold">
                                          <p:stCondLst>
                                            <p:cond delay="0"/>
                                          </p:stCondLst>
                                        </p:cTn>
                                        <p:tgtEl>
                                          <p:spTgt spid="26"/>
                                        </p:tgtEl>
                                        <p:attrNameLst>
                                          <p:attrName>style.visibility</p:attrName>
                                        </p:attrNameLst>
                                      </p:cBhvr>
                                      <p:to>
                                        <p:strVal val="visible"/>
                                      </p:to>
                                    </p:set>
                                    <p:anim calcmode="lin" valueType="num">
                                      <p:cBhvr>
                                        <p:cTn id="17" dur="300" fill="hold"/>
                                        <p:tgtEl>
                                          <p:spTgt spid="26"/>
                                        </p:tgtEl>
                                        <p:attrNameLst>
                                          <p:attrName>ppt_w</p:attrName>
                                        </p:attrNameLst>
                                      </p:cBhvr>
                                      <p:tavLst>
                                        <p:tav tm="0">
                                          <p:val>
                                            <p:fltVal val="0"/>
                                          </p:val>
                                        </p:tav>
                                        <p:tav tm="100000">
                                          <p:val>
                                            <p:strVal val="#ppt_w"/>
                                          </p:val>
                                        </p:tav>
                                      </p:tavLst>
                                    </p:anim>
                                    <p:anim calcmode="lin" valueType="num">
                                      <p:cBhvr>
                                        <p:cTn id="18" dur="300" fill="hold"/>
                                        <p:tgtEl>
                                          <p:spTgt spid="26"/>
                                        </p:tgtEl>
                                        <p:attrNameLst>
                                          <p:attrName>ppt_h</p:attrName>
                                        </p:attrNameLst>
                                      </p:cBhvr>
                                      <p:tavLst>
                                        <p:tav tm="0">
                                          <p:val>
                                            <p:fltVal val="0"/>
                                          </p:val>
                                        </p:tav>
                                        <p:tav tm="100000">
                                          <p:val>
                                            <p:strVal val="#ppt_h"/>
                                          </p:val>
                                        </p:tav>
                                      </p:tavLst>
                                    </p:anim>
                                    <p:animEffect transition="in" filter="fade">
                                      <p:cBhvr>
                                        <p:cTn id="19" dur="300"/>
                                        <p:tgtEl>
                                          <p:spTgt spid="26"/>
                                        </p:tgtEl>
                                      </p:cBhvr>
                                    </p:animEffect>
                                  </p:childTnLst>
                                </p:cTn>
                              </p:par>
                              <p:par>
                                <p:cTn id="20" presetID="53" presetClass="entr" presetSubtype="16" fill="hold" nodeType="withEffect">
                                  <p:stCondLst>
                                    <p:cond delay="400"/>
                                  </p:stCondLst>
                                  <p:childTnLst>
                                    <p:set>
                                      <p:cBhvr>
                                        <p:cTn id="21" dur="1" fill="hold">
                                          <p:stCondLst>
                                            <p:cond delay="0"/>
                                          </p:stCondLst>
                                        </p:cTn>
                                        <p:tgtEl>
                                          <p:spTgt spid="22"/>
                                        </p:tgtEl>
                                        <p:attrNameLst>
                                          <p:attrName>style.visibility</p:attrName>
                                        </p:attrNameLst>
                                      </p:cBhvr>
                                      <p:to>
                                        <p:strVal val="visible"/>
                                      </p:to>
                                    </p:set>
                                    <p:anim calcmode="lin" valueType="num">
                                      <p:cBhvr>
                                        <p:cTn id="22" dur="300" fill="hold"/>
                                        <p:tgtEl>
                                          <p:spTgt spid="22"/>
                                        </p:tgtEl>
                                        <p:attrNameLst>
                                          <p:attrName>ppt_w</p:attrName>
                                        </p:attrNameLst>
                                      </p:cBhvr>
                                      <p:tavLst>
                                        <p:tav tm="0">
                                          <p:val>
                                            <p:fltVal val="0"/>
                                          </p:val>
                                        </p:tav>
                                        <p:tav tm="100000">
                                          <p:val>
                                            <p:strVal val="#ppt_w"/>
                                          </p:val>
                                        </p:tav>
                                      </p:tavLst>
                                    </p:anim>
                                    <p:anim calcmode="lin" valueType="num">
                                      <p:cBhvr>
                                        <p:cTn id="23" dur="300" fill="hold"/>
                                        <p:tgtEl>
                                          <p:spTgt spid="22"/>
                                        </p:tgtEl>
                                        <p:attrNameLst>
                                          <p:attrName>ppt_h</p:attrName>
                                        </p:attrNameLst>
                                      </p:cBhvr>
                                      <p:tavLst>
                                        <p:tav tm="0">
                                          <p:val>
                                            <p:fltVal val="0"/>
                                          </p:val>
                                        </p:tav>
                                        <p:tav tm="100000">
                                          <p:val>
                                            <p:strVal val="#ppt_h"/>
                                          </p:val>
                                        </p:tav>
                                      </p:tavLst>
                                    </p:anim>
                                    <p:animEffect transition="in" filter="fade">
                                      <p:cBhvr>
                                        <p:cTn id="24" dur="300"/>
                                        <p:tgtEl>
                                          <p:spTgt spid="22"/>
                                        </p:tgtEl>
                                      </p:cBhvr>
                                    </p:animEffect>
                                  </p:childTnLst>
                                </p:cTn>
                              </p:par>
                              <p:par>
                                <p:cTn id="25" presetID="53" presetClass="entr" presetSubtype="16" fill="hold" nodeType="withEffect">
                                  <p:stCondLst>
                                    <p:cond delay="500"/>
                                  </p:stCondLst>
                                  <p:childTnLst>
                                    <p:set>
                                      <p:cBhvr>
                                        <p:cTn id="26" dur="1" fill="hold">
                                          <p:stCondLst>
                                            <p:cond delay="0"/>
                                          </p:stCondLst>
                                        </p:cTn>
                                        <p:tgtEl>
                                          <p:spTgt spid="66"/>
                                        </p:tgtEl>
                                        <p:attrNameLst>
                                          <p:attrName>style.visibility</p:attrName>
                                        </p:attrNameLst>
                                      </p:cBhvr>
                                      <p:to>
                                        <p:strVal val="visible"/>
                                      </p:to>
                                    </p:set>
                                    <p:anim calcmode="lin" valueType="num">
                                      <p:cBhvr>
                                        <p:cTn id="27" dur="300" fill="hold"/>
                                        <p:tgtEl>
                                          <p:spTgt spid="66"/>
                                        </p:tgtEl>
                                        <p:attrNameLst>
                                          <p:attrName>ppt_w</p:attrName>
                                        </p:attrNameLst>
                                      </p:cBhvr>
                                      <p:tavLst>
                                        <p:tav tm="0">
                                          <p:val>
                                            <p:fltVal val="0"/>
                                          </p:val>
                                        </p:tav>
                                        <p:tav tm="100000">
                                          <p:val>
                                            <p:strVal val="#ppt_w"/>
                                          </p:val>
                                        </p:tav>
                                      </p:tavLst>
                                    </p:anim>
                                    <p:anim calcmode="lin" valueType="num">
                                      <p:cBhvr>
                                        <p:cTn id="28" dur="300" fill="hold"/>
                                        <p:tgtEl>
                                          <p:spTgt spid="66"/>
                                        </p:tgtEl>
                                        <p:attrNameLst>
                                          <p:attrName>ppt_h</p:attrName>
                                        </p:attrNameLst>
                                      </p:cBhvr>
                                      <p:tavLst>
                                        <p:tav tm="0">
                                          <p:val>
                                            <p:fltVal val="0"/>
                                          </p:val>
                                        </p:tav>
                                        <p:tav tm="100000">
                                          <p:val>
                                            <p:strVal val="#ppt_h"/>
                                          </p:val>
                                        </p:tav>
                                      </p:tavLst>
                                    </p:anim>
                                    <p:animEffect transition="in" filter="fade">
                                      <p:cBhvr>
                                        <p:cTn id="29" dur="300"/>
                                        <p:tgtEl>
                                          <p:spTgt spid="66"/>
                                        </p:tgtEl>
                                      </p:cBhvr>
                                    </p:animEffect>
                                  </p:childTnLst>
                                </p:cTn>
                              </p:par>
                              <p:par>
                                <p:cTn id="30" presetID="53" presetClass="entr" presetSubtype="16" fill="hold" nodeType="withEffect">
                                  <p:stCondLst>
                                    <p:cond delay="600"/>
                                  </p:stCondLst>
                                  <p:childTnLst>
                                    <p:set>
                                      <p:cBhvr>
                                        <p:cTn id="31" dur="1" fill="hold">
                                          <p:stCondLst>
                                            <p:cond delay="0"/>
                                          </p:stCondLst>
                                        </p:cTn>
                                        <p:tgtEl>
                                          <p:spTgt spid="102"/>
                                        </p:tgtEl>
                                        <p:attrNameLst>
                                          <p:attrName>style.visibility</p:attrName>
                                        </p:attrNameLst>
                                      </p:cBhvr>
                                      <p:to>
                                        <p:strVal val="visible"/>
                                      </p:to>
                                    </p:set>
                                    <p:anim calcmode="lin" valueType="num">
                                      <p:cBhvr>
                                        <p:cTn id="32" dur="300" fill="hold"/>
                                        <p:tgtEl>
                                          <p:spTgt spid="102"/>
                                        </p:tgtEl>
                                        <p:attrNameLst>
                                          <p:attrName>ppt_w</p:attrName>
                                        </p:attrNameLst>
                                      </p:cBhvr>
                                      <p:tavLst>
                                        <p:tav tm="0">
                                          <p:val>
                                            <p:fltVal val="0"/>
                                          </p:val>
                                        </p:tav>
                                        <p:tav tm="100000">
                                          <p:val>
                                            <p:strVal val="#ppt_w"/>
                                          </p:val>
                                        </p:tav>
                                      </p:tavLst>
                                    </p:anim>
                                    <p:anim calcmode="lin" valueType="num">
                                      <p:cBhvr>
                                        <p:cTn id="33" dur="300" fill="hold"/>
                                        <p:tgtEl>
                                          <p:spTgt spid="102"/>
                                        </p:tgtEl>
                                        <p:attrNameLst>
                                          <p:attrName>ppt_h</p:attrName>
                                        </p:attrNameLst>
                                      </p:cBhvr>
                                      <p:tavLst>
                                        <p:tav tm="0">
                                          <p:val>
                                            <p:fltVal val="0"/>
                                          </p:val>
                                        </p:tav>
                                        <p:tav tm="100000">
                                          <p:val>
                                            <p:strVal val="#ppt_h"/>
                                          </p:val>
                                        </p:tav>
                                      </p:tavLst>
                                    </p:anim>
                                    <p:animEffect transition="in" filter="fade">
                                      <p:cBhvr>
                                        <p:cTn id="34" dur="300"/>
                                        <p:tgtEl>
                                          <p:spTgt spid="102"/>
                                        </p:tgtEl>
                                      </p:cBhvr>
                                    </p:animEffect>
                                  </p:childTnLst>
                                </p:cTn>
                              </p:par>
                              <p:par>
                                <p:cTn id="35" presetID="53" presetClass="entr" presetSubtype="16" fill="hold" nodeType="withEffect">
                                  <p:stCondLst>
                                    <p:cond delay="700"/>
                                  </p:stCondLst>
                                  <p:childTnLst>
                                    <p:set>
                                      <p:cBhvr>
                                        <p:cTn id="36" dur="1" fill="hold">
                                          <p:stCondLst>
                                            <p:cond delay="0"/>
                                          </p:stCondLst>
                                        </p:cTn>
                                        <p:tgtEl>
                                          <p:spTgt spid="86"/>
                                        </p:tgtEl>
                                        <p:attrNameLst>
                                          <p:attrName>style.visibility</p:attrName>
                                        </p:attrNameLst>
                                      </p:cBhvr>
                                      <p:to>
                                        <p:strVal val="visible"/>
                                      </p:to>
                                    </p:set>
                                    <p:anim calcmode="lin" valueType="num">
                                      <p:cBhvr>
                                        <p:cTn id="37" dur="300" fill="hold"/>
                                        <p:tgtEl>
                                          <p:spTgt spid="86"/>
                                        </p:tgtEl>
                                        <p:attrNameLst>
                                          <p:attrName>ppt_w</p:attrName>
                                        </p:attrNameLst>
                                      </p:cBhvr>
                                      <p:tavLst>
                                        <p:tav tm="0">
                                          <p:val>
                                            <p:fltVal val="0"/>
                                          </p:val>
                                        </p:tav>
                                        <p:tav tm="100000">
                                          <p:val>
                                            <p:strVal val="#ppt_w"/>
                                          </p:val>
                                        </p:tav>
                                      </p:tavLst>
                                    </p:anim>
                                    <p:anim calcmode="lin" valueType="num">
                                      <p:cBhvr>
                                        <p:cTn id="38" dur="300" fill="hold"/>
                                        <p:tgtEl>
                                          <p:spTgt spid="86"/>
                                        </p:tgtEl>
                                        <p:attrNameLst>
                                          <p:attrName>ppt_h</p:attrName>
                                        </p:attrNameLst>
                                      </p:cBhvr>
                                      <p:tavLst>
                                        <p:tav tm="0">
                                          <p:val>
                                            <p:fltVal val="0"/>
                                          </p:val>
                                        </p:tav>
                                        <p:tav tm="100000">
                                          <p:val>
                                            <p:strVal val="#ppt_h"/>
                                          </p:val>
                                        </p:tav>
                                      </p:tavLst>
                                    </p:anim>
                                    <p:animEffect transition="in" filter="fade">
                                      <p:cBhvr>
                                        <p:cTn id="39" dur="300"/>
                                        <p:tgtEl>
                                          <p:spTgt spid="86"/>
                                        </p:tgtEl>
                                      </p:cBhvr>
                                    </p:animEffect>
                                  </p:childTnLst>
                                </p:cTn>
                              </p:par>
                              <p:par>
                                <p:cTn id="40" presetID="53" presetClass="entr" presetSubtype="16" fill="hold" nodeType="withEffect">
                                  <p:stCondLst>
                                    <p:cond delay="800"/>
                                  </p:stCondLst>
                                  <p:childTnLst>
                                    <p:set>
                                      <p:cBhvr>
                                        <p:cTn id="41" dur="1" fill="hold">
                                          <p:stCondLst>
                                            <p:cond delay="0"/>
                                          </p:stCondLst>
                                        </p:cTn>
                                        <p:tgtEl>
                                          <p:spTgt spid="146"/>
                                        </p:tgtEl>
                                        <p:attrNameLst>
                                          <p:attrName>style.visibility</p:attrName>
                                        </p:attrNameLst>
                                      </p:cBhvr>
                                      <p:to>
                                        <p:strVal val="visible"/>
                                      </p:to>
                                    </p:set>
                                    <p:anim calcmode="lin" valueType="num">
                                      <p:cBhvr>
                                        <p:cTn id="42" dur="300" fill="hold"/>
                                        <p:tgtEl>
                                          <p:spTgt spid="146"/>
                                        </p:tgtEl>
                                        <p:attrNameLst>
                                          <p:attrName>ppt_w</p:attrName>
                                        </p:attrNameLst>
                                      </p:cBhvr>
                                      <p:tavLst>
                                        <p:tav tm="0">
                                          <p:val>
                                            <p:fltVal val="0"/>
                                          </p:val>
                                        </p:tav>
                                        <p:tav tm="100000">
                                          <p:val>
                                            <p:strVal val="#ppt_w"/>
                                          </p:val>
                                        </p:tav>
                                      </p:tavLst>
                                    </p:anim>
                                    <p:anim calcmode="lin" valueType="num">
                                      <p:cBhvr>
                                        <p:cTn id="43" dur="300" fill="hold"/>
                                        <p:tgtEl>
                                          <p:spTgt spid="146"/>
                                        </p:tgtEl>
                                        <p:attrNameLst>
                                          <p:attrName>ppt_h</p:attrName>
                                        </p:attrNameLst>
                                      </p:cBhvr>
                                      <p:tavLst>
                                        <p:tav tm="0">
                                          <p:val>
                                            <p:fltVal val="0"/>
                                          </p:val>
                                        </p:tav>
                                        <p:tav tm="100000">
                                          <p:val>
                                            <p:strVal val="#ppt_h"/>
                                          </p:val>
                                        </p:tav>
                                      </p:tavLst>
                                    </p:anim>
                                    <p:animEffect transition="in" filter="fade">
                                      <p:cBhvr>
                                        <p:cTn id="44" dur="300"/>
                                        <p:tgtEl>
                                          <p:spTgt spid="146"/>
                                        </p:tgtEl>
                                      </p:cBhvr>
                                    </p:animEffect>
                                  </p:childTnLst>
                                </p:cTn>
                              </p:par>
                              <p:par>
                                <p:cTn id="45" presetID="53" presetClass="entr" presetSubtype="16" fill="hold" nodeType="withEffect">
                                  <p:stCondLst>
                                    <p:cond delay="900"/>
                                  </p:stCondLst>
                                  <p:childTnLst>
                                    <p:set>
                                      <p:cBhvr>
                                        <p:cTn id="46" dur="1" fill="hold">
                                          <p:stCondLst>
                                            <p:cond delay="0"/>
                                          </p:stCondLst>
                                        </p:cTn>
                                        <p:tgtEl>
                                          <p:spTgt spid="46"/>
                                        </p:tgtEl>
                                        <p:attrNameLst>
                                          <p:attrName>style.visibility</p:attrName>
                                        </p:attrNameLst>
                                      </p:cBhvr>
                                      <p:to>
                                        <p:strVal val="visible"/>
                                      </p:to>
                                    </p:set>
                                    <p:anim calcmode="lin" valueType="num">
                                      <p:cBhvr>
                                        <p:cTn id="47" dur="300" fill="hold"/>
                                        <p:tgtEl>
                                          <p:spTgt spid="46"/>
                                        </p:tgtEl>
                                        <p:attrNameLst>
                                          <p:attrName>ppt_w</p:attrName>
                                        </p:attrNameLst>
                                      </p:cBhvr>
                                      <p:tavLst>
                                        <p:tav tm="0">
                                          <p:val>
                                            <p:fltVal val="0"/>
                                          </p:val>
                                        </p:tav>
                                        <p:tav tm="100000">
                                          <p:val>
                                            <p:strVal val="#ppt_w"/>
                                          </p:val>
                                        </p:tav>
                                      </p:tavLst>
                                    </p:anim>
                                    <p:anim calcmode="lin" valueType="num">
                                      <p:cBhvr>
                                        <p:cTn id="48" dur="300" fill="hold"/>
                                        <p:tgtEl>
                                          <p:spTgt spid="46"/>
                                        </p:tgtEl>
                                        <p:attrNameLst>
                                          <p:attrName>ppt_h</p:attrName>
                                        </p:attrNameLst>
                                      </p:cBhvr>
                                      <p:tavLst>
                                        <p:tav tm="0">
                                          <p:val>
                                            <p:fltVal val="0"/>
                                          </p:val>
                                        </p:tav>
                                        <p:tav tm="100000">
                                          <p:val>
                                            <p:strVal val="#ppt_h"/>
                                          </p:val>
                                        </p:tav>
                                      </p:tavLst>
                                    </p:anim>
                                    <p:animEffect transition="in" filter="fade">
                                      <p:cBhvr>
                                        <p:cTn id="49" dur="300"/>
                                        <p:tgtEl>
                                          <p:spTgt spid="46"/>
                                        </p:tgtEl>
                                      </p:cBhvr>
                                    </p:animEffect>
                                  </p:childTnLst>
                                </p:cTn>
                              </p:par>
                              <p:par>
                                <p:cTn id="50" presetID="53" presetClass="entr" presetSubtype="16" fill="hold" nodeType="withEffect">
                                  <p:stCondLst>
                                    <p:cond delay="1000"/>
                                  </p:stCondLst>
                                  <p:childTnLst>
                                    <p:set>
                                      <p:cBhvr>
                                        <p:cTn id="51" dur="1" fill="hold">
                                          <p:stCondLst>
                                            <p:cond delay="0"/>
                                          </p:stCondLst>
                                        </p:cTn>
                                        <p:tgtEl>
                                          <p:spTgt spid="54"/>
                                        </p:tgtEl>
                                        <p:attrNameLst>
                                          <p:attrName>style.visibility</p:attrName>
                                        </p:attrNameLst>
                                      </p:cBhvr>
                                      <p:to>
                                        <p:strVal val="visible"/>
                                      </p:to>
                                    </p:set>
                                    <p:anim calcmode="lin" valueType="num">
                                      <p:cBhvr>
                                        <p:cTn id="52" dur="300" fill="hold"/>
                                        <p:tgtEl>
                                          <p:spTgt spid="54"/>
                                        </p:tgtEl>
                                        <p:attrNameLst>
                                          <p:attrName>ppt_w</p:attrName>
                                        </p:attrNameLst>
                                      </p:cBhvr>
                                      <p:tavLst>
                                        <p:tav tm="0">
                                          <p:val>
                                            <p:fltVal val="0"/>
                                          </p:val>
                                        </p:tav>
                                        <p:tav tm="100000">
                                          <p:val>
                                            <p:strVal val="#ppt_w"/>
                                          </p:val>
                                        </p:tav>
                                      </p:tavLst>
                                    </p:anim>
                                    <p:anim calcmode="lin" valueType="num">
                                      <p:cBhvr>
                                        <p:cTn id="53" dur="300" fill="hold"/>
                                        <p:tgtEl>
                                          <p:spTgt spid="54"/>
                                        </p:tgtEl>
                                        <p:attrNameLst>
                                          <p:attrName>ppt_h</p:attrName>
                                        </p:attrNameLst>
                                      </p:cBhvr>
                                      <p:tavLst>
                                        <p:tav tm="0">
                                          <p:val>
                                            <p:fltVal val="0"/>
                                          </p:val>
                                        </p:tav>
                                        <p:tav tm="100000">
                                          <p:val>
                                            <p:strVal val="#ppt_h"/>
                                          </p:val>
                                        </p:tav>
                                      </p:tavLst>
                                    </p:anim>
                                    <p:animEffect transition="in" filter="fade">
                                      <p:cBhvr>
                                        <p:cTn id="54" dur="300"/>
                                        <p:tgtEl>
                                          <p:spTgt spid="54"/>
                                        </p:tgtEl>
                                      </p:cBhvr>
                                    </p:animEffect>
                                  </p:childTnLst>
                                </p:cTn>
                              </p:par>
                              <p:par>
                                <p:cTn id="55" presetID="53" presetClass="entr" presetSubtype="16" fill="hold" nodeType="withEffect">
                                  <p:stCondLst>
                                    <p:cond delay="1200"/>
                                  </p:stCondLst>
                                  <p:childTnLst>
                                    <p:set>
                                      <p:cBhvr>
                                        <p:cTn id="56" dur="1" fill="hold">
                                          <p:stCondLst>
                                            <p:cond delay="0"/>
                                          </p:stCondLst>
                                        </p:cTn>
                                        <p:tgtEl>
                                          <p:spTgt spid="134"/>
                                        </p:tgtEl>
                                        <p:attrNameLst>
                                          <p:attrName>style.visibility</p:attrName>
                                        </p:attrNameLst>
                                      </p:cBhvr>
                                      <p:to>
                                        <p:strVal val="visible"/>
                                      </p:to>
                                    </p:set>
                                    <p:anim calcmode="lin" valueType="num">
                                      <p:cBhvr>
                                        <p:cTn id="57" dur="300" fill="hold"/>
                                        <p:tgtEl>
                                          <p:spTgt spid="134"/>
                                        </p:tgtEl>
                                        <p:attrNameLst>
                                          <p:attrName>ppt_w</p:attrName>
                                        </p:attrNameLst>
                                      </p:cBhvr>
                                      <p:tavLst>
                                        <p:tav tm="0">
                                          <p:val>
                                            <p:fltVal val="0"/>
                                          </p:val>
                                        </p:tav>
                                        <p:tav tm="100000">
                                          <p:val>
                                            <p:strVal val="#ppt_w"/>
                                          </p:val>
                                        </p:tav>
                                      </p:tavLst>
                                    </p:anim>
                                    <p:anim calcmode="lin" valueType="num">
                                      <p:cBhvr>
                                        <p:cTn id="58" dur="300" fill="hold"/>
                                        <p:tgtEl>
                                          <p:spTgt spid="134"/>
                                        </p:tgtEl>
                                        <p:attrNameLst>
                                          <p:attrName>ppt_h</p:attrName>
                                        </p:attrNameLst>
                                      </p:cBhvr>
                                      <p:tavLst>
                                        <p:tav tm="0">
                                          <p:val>
                                            <p:fltVal val="0"/>
                                          </p:val>
                                        </p:tav>
                                        <p:tav tm="100000">
                                          <p:val>
                                            <p:strVal val="#ppt_h"/>
                                          </p:val>
                                        </p:tav>
                                      </p:tavLst>
                                    </p:anim>
                                    <p:animEffect transition="in" filter="fade">
                                      <p:cBhvr>
                                        <p:cTn id="59" dur="300"/>
                                        <p:tgtEl>
                                          <p:spTgt spid="134"/>
                                        </p:tgtEl>
                                      </p:cBhvr>
                                    </p:animEffect>
                                  </p:childTnLst>
                                </p:cTn>
                              </p:par>
                              <p:par>
                                <p:cTn id="60" presetID="53" presetClass="entr" presetSubtype="16" fill="hold" nodeType="withEffect">
                                  <p:stCondLst>
                                    <p:cond delay="50"/>
                                  </p:stCondLst>
                                  <p:childTnLst>
                                    <p:set>
                                      <p:cBhvr>
                                        <p:cTn id="61" dur="1" fill="hold">
                                          <p:stCondLst>
                                            <p:cond delay="0"/>
                                          </p:stCondLst>
                                        </p:cTn>
                                        <p:tgtEl>
                                          <p:spTgt spid="30"/>
                                        </p:tgtEl>
                                        <p:attrNameLst>
                                          <p:attrName>style.visibility</p:attrName>
                                        </p:attrNameLst>
                                      </p:cBhvr>
                                      <p:to>
                                        <p:strVal val="visible"/>
                                      </p:to>
                                    </p:set>
                                    <p:anim calcmode="lin" valueType="num">
                                      <p:cBhvr>
                                        <p:cTn id="62" dur="300" fill="hold"/>
                                        <p:tgtEl>
                                          <p:spTgt spid="30"/>
                                        </p:tgtEl>
                                        <p:attrNameLst>
                                          <p:attrName>ppt_w</p:attrName>
                                        </p:attrNameLst>
                                      </p:cBhvr>
                                      <p:tavLst>
                                        <p:tav tm="0">
                                          <p:val>
                                            <p:fltVal val="0"/>
                                          </p:val>
                                        </p:tav>
                                        <p:tav tm="100000">
                                          <p:val>
                                            <p:strVal val="#ppt_w"/>
                                          </p:val>
                                        </p:tav>
                                      </p:tavLst>
                                    </p:anim>
                                    <p:anim calcmode="lin" valueType="num">
                                      <p:cBhvr>
                                        <p:cTn id="63" dur="300" fill="hold"/>
                                        <p:tgtEl>
                                          <p:spTgt spid="30"/>
                                        </p:tgtEl>
                                        <p:attrNameLst>
                                          <p:attrName>ppt_h</p:attrName>
                                        </p:attrNameLst>
                                      </p:cBhvr>
                                      <p:tavLst>
                                        <p:tav tm="0">
                                          <p:val>
                                            <p:fltVal val="0"/>
                                          </p:val>
                                        </p:tav>
                                        <p:tav tm="100000">
                                          <p:val>
                                            <p:strVal val="#ppt_h"/>
                                          </p:val>
                                        </p:tav>
                                      </p:tavLst>
                                    </p:anim>
                                    <p:animEffect transition="in" filter="fade">
                                      <p:cBhvr>
                                        <p:cTn id="64" dur="300"/>
                                        <p:tgtEl>
                                          <p:spTgt spid="30"/>
                                        </p:tgtEl>
                                      </p:cBhvr>
                                    </p:animEffect>
                                  </p:childTnLst>
                                </p:cTn>
                              </p:par>
                              <p:par>
                                <p:cTn id="65" presetID="53" presetClass="entr" presetSubtype="16" fill="hold" nodeType="withEffect">
                                  <p:stCondLst>
                                    <p:cond delay="150"/>
                                  </p:stCondLst>
                                  <p:childTnLst>
                                    <p:set>
                                      <p:cBhvr>
                                        <p:cTn id="66" dur="1" fill="hold">
                                          <p:stCondLst>
                                            <p:cond delay="0"/>
                                          </p:stCondLst>
                                        </p:cTn>
                                        <p:tgtEl>
                                          <p:spTgt spid="126"/>
                                        </p:tgtEl>
                                        <p:attrNameLst>
                                          <p:attrName>style.visibility</p:attrName>
                                        </p:attrNameLst>
                                      </p:cBhvr>
                                      <p:to>
                                        <p:strVal val="visible"/>
                                      </p:to>
                                    </p:set>
                                    <p:anim calcmode="lin" valueType="num">
                                      <p:cBhvr>
                                        <p:cTn id="67" dur="300" fill="hold"/>
                                        <p:tgtEl>
                                          <p:spTgt spid="126"/>
                                        </p:tgtEl>
                                        <p:attrNameLst>
                                          <p:attrName>ppt_w</p:attrName>
                                        </p:attrNameLst>
                                      </p:cBhvr>
                                      <p:tavLst>
                                        <p:tav tm="0">
                                          <p:val>
                                            <p:fltVal val="0"/>
                                          </p:val>
                                        </p:tav>
                                        <p:tav tm="100000">
                                          <p:val>
                                            <p:strVal val="#ppt_w"/>
                                          </p:val>
                                        </p:tav>
                                      </p:tavLst>
                                    </p:anim>
                                    <p:anim calcmode="lin" valueType="num">
                                      <p:cBhvr>
                                        <p:cTn id="68" dur="300" fill="hold"/>
                                        <p:tgtEl>
                                          <p:spTgt spid="126"/>
                                        </p:tgtEl>
                                        <p:attrNameLst>
                                          <p:attrName>ppt_h</p:attrName>
                                        </p:attrNameLst>
                                      </p:cBhvr>
                                      <p:tavLst>
                                        <p:tav tm="0">
                                          <p:val>
                                            <p:fltVal val="0"/>
                                          </p:val>
                                        </p:tav>
                                        <p:tav tm="100000">
                                          <p:val>
                                            <p:strVal val="#ppt_h"/>
                                          </p:val>
                                        </p:tav>
                                      </p:tavLst>
                                    </p:anim>
                                    <p:animEffect transition="in" filter="fade">
                                      <p:cBhvr>
                                        <p:cTn id="69" dur="300"/>
                                        <p:tgtEl>
                                          <p:spTgt spid="126"/>
                                        </p:tgtEl>
                                      </p:cBhvr>
                                    </p:animEffect>
                                  </p:childTnLst>
                                </p:cTn>
                              </p:par>
                              <p:par>
                                <p:cTn id="70" presetID="53" presetClass="entr" presetSubtype="16" fill="hold" nodeType="withEffect">
                                  <p:stCondLst>
                                    <p:cond delay="250"/>
                                  </p:stCondLst>
                                  <p:childTnLst>
                                    <p:set>
                                      <p:cBhvr>
                                        <p:cTn id="71" dur="1" fill="hold">
                                          <p:stCondLst>
                                            <p:cond delay="0"/>
                                          </p:stCondLst>
                                        </p:cTn>
                                        <p:tgtEl>
                                          <p:spTgt spid="98"/>
                                        </p:tgtEl>
                                        <p:attrNameLst>
                                          <p:attrName>style.visibility</p:attrName>
                                        </p:attrNameLst>
                                      </p:cBhvr>
                                      <p:to>
                                        <p:strVal val="visible"/>
                                      </p:to>
                                    </p:set>
                                    <p:anim calcmode="lin" valueType="num">
                                      <p:cBhvr>
                                        <p:cTn id="72" dur="300" fill="hold"/>
                                        <p:tgtEl>
                                          <p:spTgt spid="98"/>
                                        </p:tgtEl>
                                        <p:attrNameLst>
                                          <p:attrName>ppt_w</p:attrName>
                                        </p:attrNameLst>
                                      </p:cBhvr>
                                      <p:tavLst>
                                        <p:tav tm="0">
                                          <p:val>
                                            <p:fltVal val="0"/>
                                          </p:val>
                                        </p:tav>
                                        <p:tav tm="100000">
                                          <p:val>
                                            <p:strVal val="#ppt_w"/>
                                          </p:val>
                                        </p:tav>
                                      </p:tavLst>
                                    </p:anim>
                                    <p:anim calcmode="lin" valueType="num">
                                      <p:cBhvr>
                                        <p:cTn id="73" dur="300" fill="hold"/>
                                        <p:tgtEl>
                                          <p:spTgt spid="98"/>
                                        </p:tgtEl>
                                        <p:attrNameLst>
                                          <p:attrName>ppt_h</p:attrName>
                                        </p:attrNameLst>
                                      </p:cBhvr>
                                      <p:tavLst>
                                        <p:tav tm="0">
                                          <p:val>
                                            <p:fltVal val="0"/>
                                          </p:val>
                                        </p:tav>
                                        <p:tav tm="100000">
                                          <p:val>
                                            <p:strVal val="#ppt_h"/>
                                          </p:val>
                                        </p:tav>
                                      </p:tavLst>
                                    </p:anim>
                                    <p:animEffect transition="in" filter="fade">
                                      <p:cBhvr>
                                        <p:cTn id="74" dur="300"/>
                                        <p:tgtEl>
                                          <p:spTgt spid="98"/>
                                        </p:tgtEl>
                                      </p:cBhvr>
                                    </p:animEffect>
                                  </p:childTnLst>
                                </p:cTn>
                              </p:par>
                              <p:par>
                                <p:cTn id="75" presetID="53" presetClass="entr" presetSubtype="16" fill="hold" nodeType="withEffect">
                                  <p:stCondLst>
                                    <p:cond delay="350"/>
                                  </p:stCondLst>
                                  <p:childTnLst>
                                    <p:set>
                                      <p:cBhvr>
                                        <p:cTn id="76" dur="1" fill="hold">
                                          <p:stCondLst>
                                            <p:cond delay="0"/>
                                          </p:stCondLst>
                                        </p:cTn>
                                        <p:tgtEl>
                                          <p:spTgt spid="2"/>
                                        </p:tgtEl>
                                        <p:attrNameLst>
                                          <p:attrName>style.visibility</p:attrName>
                                        </p:attrNameLst>
                                      </p:cBhvr>
                                      <p:to>
                                        <p:strVal val="visible"/>
                                      </p:to>
                                    </p:set>
                                    <p:anim calcmode="lin" valueType="num">
                                      <p:cBhvr>
                                        <p:cTn id="77" dur="300" fill="hold"/>
                                        <p:tgtEl>
                                          <p:spTgt spid="2"/>
                                        </p:tgtEl>
                                        <p:attrNameLst>
                                          <p:attrName>ppt_w</p:attrName>
                                        </p:attrNameLst>
                                      </p:cBhvr>
                                      <p:tavLst>
                                        <p:tav tm="0">
                                          <p:val>
                                            <p:fltVal val="0"/>
                                          </p:val>
                                        </p:tav>
                                        <p:tav tm="100000">
                                          <p:val>
                                            <p:strVal val="#ppt_w"/>
                                          </p:val>
                                        </p:tav>
                                      </p:tavLst>
                                    </p:anim>
                                    <p:anim calcmode="lin" valueType="num">
                                      <p:cBhvr>
                                        <p:cTn id="78" dur="300" fill="hold"/>
                                        <p:tgtEl>
                                          <p:spTgt spid="2"/>
                                        </p:tgtEl>
                                        <p:attrNameLst>
                                          <p:attrName>ppt_h</p:attrName>
                                        </p:attrNameLst>
                                      </p:cBhvr>
                                      <p:tavLst>
                                        <p:tav tm="0">
                                          <p:val>
                                            <p:fltVal val="0"/>
                                          </p:val>
                                        </p:tav>
                                        <p:tav tm="100000">
                                          <p:val>
                                            <p:strVal val="#ppt_h"/>
                                          </p:val>
                                        </p:tav>
                                      </p:tavLst>
                                    </p:anim>
                                    <p:animEffect transition="in" filter="fade">
                                      <p:cBhvr>
                                        <p:cTn id="79" dur="300"/>
                                        <p:tgtEl>
                                          <p:spTgt spid="2"/>
                                        </p:tgtEl>
                                      </p:cBhvr>
                                    </p:animEffect>
                                  </p:childTnLst>
                                </p:cTn>
                              </p:par>
                              <p:par>
                                <p:cTn id="80" presetID="53" presetClass="entr" presetSubtype="16" fill="hold" nodeType="withEffect">
                                  <p:stCondLst>
                                    <p:cond delay="450"/>
                                  </p:stCondLst>
                                  <p:childTnLst>
                                    <p:set>
                                      <p:cBhvr>
                                        <p:cTn id="81" dur="1" fill="hold">
                                          <p:stCondLst>
                                            <p:cond delay="0"/>
                                          </p:stCondLst>
                                        </p:cTn>
                                        <p:tgtEl>
                                          <p:spTgt spid="106"/>
                                        </p:tgtEl>
                                        <p:attrNameLst>
                                          <p:attrName>style.visibility</p:attrName>
                                        </p:attrNameLst>
                                      </p:cBhvr>
                                      <p:to>
                                        <p:strVal val="visible"/>
                                      </p:to>
                                    </p:set>
                                    <p:anim calcmode="lin" valueType="num">
                                      <p:cBhvr>
                                        <p:cTn id="82" dur="300" fill="hold"/>
                                        <p:tgtEl>
                                          <p:spTgt spid="106"/>
                                        </p:tgtEl>
                                        <p:attrNameLst>
                                          <p:attrName>ppt_w</p:attrName>
                                        </p:attrNameLst>
                                      </p:cBhvr>
                                      <p:tavLst>
                                        <p:tav tm="0">
                                          <p:val>
                                            <p:fltVal val="0"/>
                                          </p:val>
                                        </p:tav>
                                        <p:tav tm="100000">
                                          <p:val>
                                            <p:strVal val="#ppt_w"/>
                                          </p:val>
                                        </p:tav>
                                      </p:tavLst>
                                    </p:anim>
                                    <p:anim calcmode="lin" valueType="num">
                                      <p:cBhvr>
                                        <p:cTn id="83" dur="300" fill="hold"/>
                                        <p:tgtEl>
                                          <p:spTgt spid="106"/>
                                        </p:tgtEl>
                                        <p:attrNameLst>
                                          <p:attrName>ppt_h</p:attrName>
                                        </p:attrNameLst>
                                      </p:cBhvr>
                                      <p:tavLst>
                                        <p:tav tm="0">
                                          <p:val>
                                            <p:fltVal val="0"/>
                                          </p:val>
                                        </p:tav>
                                        <p:tav tm="100000">
                                          <p:val>
                                            <p:strVal val="#ppt_h"/>
                                          </p:val>
                                        </p:tav>
                                      </p:tavLst>
                                    </p:anim>
                                    <p:animEffect transition="in" filter="fade">
                                      <p:cBhvr>
                                        <p:cTn id="84" dur="300"/>
                                        <p:tgtEl>
                                          <p:spTgt spid="106"/>
                                        </p:tgtEl>
                                      </p:cBhvr>
                                    </p:animEffect>
                                  </p:childTnLst>
                                </p:cTn>
                              </p:par>
                              <p:par>
                                <p:cTn id="85" presetID="53" presetClass="entr" presetSubtype="16" fill="hold" nodeType="withEffect">
                                  <p:stCondLst>
                                    <p:cond delay="550"/>
                                  </p:stCondLst>
                                  <p:childTnLst>
                                    <p:set>
                                      <p:cBhvr>
                                        <p:cTn id="86" dur="1" fill="hold">
                                          <p:stCondLst>
                                            <p:cond delay="0"/>
                                          </p:stCondLst>
                                        </p:cTn>
                                        <p:tgtEl>
                                          <p:spTgt spid="162"/>
                                        </p:tgtEl>
                                        <p:attrNameLst>
                                          <p:attrName>style.visibility</p:attrName>
                                        </p:attrNameLst>
                                      </p:cBhvr>
                                      <p:to>
                                        <p:strVal val="visible"/>
                                      </p:to>
                                    </p:set>
                                    <p:anim calcmode="lin" valueType="num">
                                      <p:cBhvr>
                                        <p:cTn id="87" dur="300" fill="hold"/>
                                        <p:tgtEl>
                                          <p:spTgt spid="162"/>
                                        </p:tgtEl>
                                        <p:attrNameLst>
                                          <p:attrName>ppt_w</p:attrName>
                                        </p:attrNameLst>
                                      </p:cBhvr>
                                      <p:tavLst>
                                        <p:tav tm="0">
                                          <p:val>
                                            <p:fltVal val="0"/>
                                          </p:val>
                                        </p:tav>
                                        <p:tav tm="100000">
                                          <p:val>
                                            <p:strVal val="#ppt_w"/>
                                          </p:val>
                                        </p:tav>
                                      </p:tavLst>
                                    </p:anim>
                                    <p:anim calcmode="lin" valueType="num">
                                      <p:cBhvr>
                                        <p:cTn id="88" dur="300" fill="hold"/>
                                        <p:tgtEl>
                                          <p:spTgt spid="162"/>
                                        </p:tgtEl>
                                        <p:attrNameLst>
                                          <p:attrName>ppt_h</p:attrName>
                                        </p:attrNameLst>
                                      </p:cBhvr>
                                      <p:tavLst>
                                        <p:tav tm="0">
                                          <p:val>
                                            <p:fltVal val="0"/>
                                          </p:val>
                                        </p:tav>
                                        <p:tav tm="100000">
                                          <p:val>
                                            <p:strVal val="#ppt_h"/>
                                          </p:val>
                                        </p:tav>
                                      </p:tavLst>
                                    </p:anim>
                                    <p:animEffect transition="in" filter="fade">
                                      <p:cBhvr>
                                        <p:cTn id="89" dur="300"/>
                                        <p:tgtEl>
                                          <p:spTgt spid="162"/>
                                        </p:tgtEl>
                                      </p:cBhvr>
                                    </p:animEffect>
                                  </p:childTnLst>
                                </p:cTn>
                              </p:par>
                              <p:par>
                                <p:cTn id="90" presetID="53" presetClass="entr" presetSubtype="16" fill="hold" nodeType="withEffect">
                                  <p:stCondLst>
                                    <p:cond delay="650"/>
                                  </p:stCondLst>
                                  <p:childTnLst>
                                    <p:set>
                                      <p:cBhvr>
                                        <p:cTn id="91" dur="1" fill="hold">
                                          <p:stCondLst>
                                            <p:cond delay="0"/>
                                          </p:stCondLst>
                                        </p:cTn>
                                        <p:tgtEl>
                                          <p:spTgt spid="154"/>
                                        </p:tgtEl>
                                        <p:attrNameLst>
                                          <p:attrName>style.visibility</p:attrName>
                                        </p:attrNameLst>
                                      </p:cBhvr>
                                      <p:to>
                                        <p:strVal val="visible"/>
                                      </p:to>
                                    </p:set>
                                    <p:anim calcmode="lin" valueType="num">
                                      <p:cBhvr>
                                        <p:cTn id="92" dur="300" fill="hold"/>
                                        <p:tgtEl>
                                          <p:spTgt spid="154"/>
                                        </p:tgtEl>
                                        <p:attrNameLst>
                                          <p:attrName>ppt_w</p:attrName>
                                        </p:attrNameLst>
                                      </p:cBhvr>
                                      <p:tavLst>
                                        <p:tav tm="0">
                                          <p:val>
                                            <p:fltVal val="0"/>
                                          </p:val>
                                        </p:tav>
                                        <p:tav tm="100000">
                                          <p:val>
                                            <p:strVal val="#ppt_w"/>
                                          </p:val>
                                        </p:tav>
                                      </p:tavLst>
                                    </p:anim>
                                    <p:anim calcmode="lin" valueType="num">
                                      <p:cBhvr>
                                        <p:cTn id="93" dur="300" fill="hold"/>
                                        <p:tgtEl>
                                          <p:spTgt spid="154"/>
                                        </p:tgtEl>
                                        <p:attrNameLst>
                                          <p:attrName>ppt_h</p:attrName>
                                        </p:attrNameLst>
                                      </p:cBhvr>
                                      <p:tavLst>
                                        <p:tav tm="0">
                                          <p:val>
                                            <p:fltVal val="0"/>
                                          </p:val>
                                        </p:tav>
                                        <p:tav tm="100000">
                                          <p:val>
                                            <p:strVal val="#ppt_h"/>
                                          </p:val>
                                        </p:tav>
                                      </p:tavLst>
                                    </p:anim>
                                    <p:animEffect transition="in" filter="fade">
                                      <p:cBhvr>
                                        <p:cTn id="94" dur="300"/>
                                        <p:tgtEl>
                                          <p:spTgt spid="154"/>
                                        </p:tgtEl>
                                      </p:cBhvr>
                                    </p:animEffect>
                                  </p:childTnLst>
                                </p:cTn>
                              </p:par>
                              <p:par>
                                <p:cTn id="95" presetID="53" presetClass="entr" presetSubtype="16" fill="hold" nodeType="withEffect">
                                  <p:stCondLst>
                                    <p:cond delay="750"/>
                                  </p:stCondLst>
                                  <p:childTnLst>
                                    <p:set>
                                      <p:cBhvr>
                                        <p:cTn id="96" dur="1" fill="hold">
                                          <p:stCondLst>
                                            <p:cond delay="0"/>
                                          </p:stCondLst>
                                        </p:cTn>
                                        <p:tgtEl>
                                          <p:spTgt spid="74"/>
                                        </p:tgtEl>
                                        <p:attrNameLst>
                                          <p:attrName>style.visibility</p:attrName>
                                        </p:attrNameLst>
                                      </p:cBhvr>
                                      <p:to>
                                        <p:strVal val="visible"/>
                                      </p:to>
                                    </p:set>
                                    <p:anim calcmode="lin" valueType="num">
                                      <p:cBhvr>
                                        <p:cTn id="97" dur="300" fill="hold"/>
                                        <p:tgtEl>
                                          <p:spTgt spid="74"/>
                                        </p:tgtEl>
                                        <p:attrNameLst>
                                          <p:attrName>ppt_w</p:attrName>
                                        </p:attrNameLst>
                                      </p:cBhvr>
                                      <p:tavLst>
                                        <p:tav tm="0">
                                          <p:val>
                                            <p:fltVal val="0"/>
                                          </p:val>
                                        </p:tav>
                                        <p:tav tm="100000">
                                          <p:val>
                                            <p:strVal val="#ppt_w"/>
                                          </p:val>
                                        </p:tav>
                                      </p:tavLst>
                                    </p:anim>
                                    <p:anim calcmode="lin" valueType="num">
                                      <p:cBhvr>
                                        <p:cTn id="98" dur="300" fill="hold"/>
                                        <p:tgtEl>
                                          <p:spTgt spid="74"/>
                                        </p:tgtEl>
                                        <p:attrNameLst>
                                          <p:attrName>ppt_h</p:attrName>
                                        </p:attrNameLst>
                                      </p:cBhvr>
                                      <p:tavLst>
                                        <p:tav tm="0">
                                          <p:val>
                                            <p:fltVal val="0"/>
                                          </p:val>
                                        </p:tav>
                                        <p:tav tm="100000">
                                          <p:val>
                                            <p:strVal val="#ppt_h"/>
                                          </p:val>
                                        </p:tav>
                                      </p:tavLst>
                                    </p:anim>
                                    <p:animEffect transition="in" filter="fade">
                                      <p:cBhvr>
                                        <p:cTn id="99" dur="300"/>
                                        <p:tgtEl>
                                          <p:spTgt spid="74"/>
                                        </p:tgtEl>
                                      </p:cBhvr>
                                    </p:animEffect>
                                  </p:childTnLst>
                                </p:cTn>
                              </p:par>
                              <p:par>
                                <p:cTn id="100" presetID="53" presetClass="entr" presetSubtype="16" fill="hold" nodeType="withEffect">
                                  <p:stCondLst>
                                    <p:cond delay="850"/>
                                  </p:stCondLst>
                                  <p:childTnLst>
                                    <p:set>
                                      <p:cBhvr>
                                        <p:cTn id="101" dur="1" fill="hold">
                                          <p:stCondLst>
                                            <p:cond delay="0"/>
                                          </p:stCondLst>
                                        </p:cTn>
                                        <p:tgtEl>
                                          <p:spTgt spid="62"/>
                                        </p:tgtEl>
                                        <p:attrNameLst>
                                          <p:attrName>style.visibility</p:attrName>
                                        </p:attrNameLst>
                                      </p:cBhvr>
                                      <p:to>
                                        <p:strVal val="visible"/>
                                      </p:to>
                                    </p:set>
                                    <p:anim calcmode="lin" valueType="num">
                                      <p:cBhvr>
                                        <p:cTn id="102" dur="300" fill="hold"/>
                                        <p:tgtEl>
                                          <p:spTgt spid="62"/>
                                        </p:tgtEl>
                                        <p:attrNameLst>
                                          <p:attrName>ppt_w</p:attrName>
                                        </p:attrNameLst>
                                      </p:cBhvr>
                                      <p:tavLst>
                                        <p:tav tm="0">
                                          <p:val>
                                            <p:fltVal val="0"/>
                                          </p:val>
                                        </p:tav>
                                        <p:tav tm="100000">
                                          <p:val>
                                            <p:strVal val="#ppt_w"/>
                                          </p:val>
                                        </p:tav>
                                      </p:tavLst>
                                    </p:anim>
                                    <p:anim calcmode="lin" valueType="num">
                                      <p:cBhvr>
                                        <p:cTn id="103" dur="300" fill="hold"/>
                                        <p:tgtEl>
                                          <p:spTgt spid="62"/>
                                        </p:tgtEl>
                                        <p:attrNameLst>
                                          <p:attrName>ppt_h</p:attrName>
                                        </p:attrNameLst>
                                      </p:cBhvr>
                                      <p:tavLst>
                                        <p:tav tm="0">
                                          <p:val>
                                            <p:fltVal val="0"/>
                                          </p:val>
                                        </p:tav>
                                        <p:tav tm="100000">
                                          <p:val>
                                            <p:strVal val="#ppt_h"/>
                                          </p:val>
                                        </p:tav>
                                      </p:tavLst>
                                    </p:anim>
                                    <p:animEffect transition="in" filter="fade">
                                      <p:cBhvr>
                                        <p:cTn id="104" dur="300"/>
                                        <p:tgtEl>
                                          <p:spTgt spid="62"/>
                                        </p:tgtEl>
                                      </p:cBhvr>
                                    </p:animEffect>
                                  </p:childTnLst>
                                </p:cTn>
                              </p:par>
                              <p:par>
                                <p:cTn id="105" presetID="53" presetClass="entr" presetSubtype="16" fill="hold" nodeType="withEffect">
                                  <p:stCondLst>
                                    <p:cond delay="950"/>
                                  </p:stCondLst>
                                  <p:childTnLst>
                                    <p:set>
                                      <p:cBhvr>
                                        <p:cTn id="106" dur="1" fill="hold">
                                          <p:stCondLst>
                                            <p:cond delay="0"/>
                                          </p:stCondLst>
                                        </p:cTn>
                                        <p:tgtEl>
                                          <p:spTgt spid="82"/>
                                        </p:tgtEl>
                                        <p:attrNameLst>
                                          <p:attrName>style.visibility</p:attrName>
                                        </p:attrNameLst>
                                      </p:cBhvr>
                                      <p:to>
                                        <p:strVal val="visible"/>
                                      </p:to>
                                    </p:set>
                                    <p:anim calcmode="lin" valueType="num">
                                      <p:cBhvr>
                                        <p:cTn id="107" dur="300" fill="hold"/>
                                        <p:tgtEl>
                                          <p:spTgt spid="82"/>
                                        </p:tgtEl>
                                        <p:attrNameLst>
                                          <p:attrName>ppt_w</p:attrName>
                                        </p:attrNameLst>
                                      </p:cBhvr>
                                      <p:tavLst>
                                        <p:tav tm="0">
                                          <p:val>
                                            <p:fltVal val="0"/>
                                          </p:val>
                                        </p:tav>
                                        <p:tav tm="100000">
                                          <p:val>
                                            <p:strVal val="#ppt_w"/>
                                          </p:val>
                                        </p:tav>
                                      </p:tavLst>
                                    </p:anim>
                                    <p:anim calcmode="lin" valueType="num">
                                      <p:cBhvr>
                                        <p:cTn id="108" dur="300" fill="hold"/>
                                        <p:tgtEl>
                                          <p:spTgt spid="82"/>
                                        </p:tgtEl>
                                        <p:attrNameLst>
                                          <p:attrName>ppt_h</p:attrName>
                                        </p:attrNameLst>
                                      </p:cBhvr>
                                      <p:tavLst>
                                        <p:tav tm="0">
                                          <p:val>
                                            <p:fltVal val="0"/>
                                          </p:val>
                                        </p:tav>
                                        <p:tav tm="100000">
                                          <p:val>
                                            <p:strVal val="#ppt_h"/>
                                          </p:val>
                                        </p:tav>
                                      </p:tavLst>
                                    </p:anim>
                                    <p:animEffect transition="in" filter="fade">
                                      <p:cBhvr>
                                        <p:cTn id="109" dur="300"/>
                                        <p:tgtEl>
                                          <p:spTgt spid="82"/>
                                        </p:tgtEl>
                                      </p:cBhvr>
                                    </p:animEffect>
                                  </p:childTnLst>
                                </p:cTn>
                              </p:par>
                              <p:par>
                                <p:cTn id="110" presetID="53" presetClass="entr" presetSubtype="16" fill="hold" nodeType="withEffect">
                                  <p:stCondLst>
                                    <p:cond delay="1050"/>
                                  </p:stCondLst>
                                  <p:childTnLst>
                                    <p:set>
                                      <p:cBhvr>
                                        <p:cTn id="111" dur="1" fill="hold">
                                          <p:stCondLst>
                                            <p:cond delay="0"/>
                                          </p:stCondLst>
                                        </p:cTn>
                                        <p:tgtEl>
                                          <p:spTgt spid="110"/>
                                        </p:tgtEl>
                                        <p:attrNameLst>
                                          <p:attrName>style.visibility</p:attrName>
                                        </p:attrNameLst>
                                      </p:cBhvr>
                                      <p:to>
                                        <p:strVal val="visible"/>
                                      </p:to>
                                    </p:set>
                                    <p:anim calcmode="lin" valueType="num">
                                      <p:cBhvr>
                                        <p:cTn id="112" dur="300" fill="hold"/>
                                        <p:tgtEl>
                                          <p:spTgt spid="110"/>
                                        </p:tgtEl>
                                        <p:attrNameLst>
                                          <p:attrName>ppt_w</p:attrName>
                                        </p:attrNameLst>
                                      </p:cBhvr>
                                      <p:tavLst>
                                        <p:tav tm="0">
                                          <p:val>
                                            <p:fltVal val="0"/>
                                          </p:val>
                                        </p:tav>
                                        <p:tav tm="100000">
                                          <p:val>
                                            <p:strVal val="#ppt_w"/>
                                          </p:val>
                                        </p:tav>
                                      </p:tavLst>
                                    </p:anim>
                                    <p:anim calcmode="lin" valueType="num">
                                      <p:cBhvr>
                                        <p:cTn id="113" dur="300" fill="hold"/>
                                        <p:tgtEl>
                                          <p:spTgt spid="110"/>
                                        </p:tgtEl>
                                        <p:attrNameLst>
                                          <p:attrName>ppt_h</p:attrName>
                                        </p:attrNameLst>
                                      </p:cBhvr>
                                      <p:tavLst>
                                        <p:tav tm="0">
                                          <p:val>
                                            <p:fltVal val="0"/>
                                          </p:val>
                                        </p:tav>
                                        <p:tav tm="100000">
                                          <p:val>
                                            <p:strVal val="#ppt_h"/>
                                          </p:val>
                                        </p:tav>
                                      </p:tavLst>
                                    </p:anim>
                                    <p:animEffect transition="in" filter="fade">
                                      <p:cBhvr>
                                        <p:cTn id="114" dur="300"/>
                                        <p:tgtEl>
                                          <p:spTgt spid="110"/>
                                        </p:tgtEl>
                                      </p:cBhvr>
                                    </p:animEffect>
                                  </p:childTnLst>
                                </p:cTn>
                              </p:par>
                              <p:par>
                                <p:cTn id="115" presetID="53" presetClass="entr" presetSubtype="16" fill="hold" nodeType="withEffect">
                                  <p:stCondLst>
                                    <p:cond delay="0"/>
                                  </p:stCondLst>
                                  <p:childTnLst>
                                    <p:set>
                                      <p:cBhvr>
                                        <p:cTn id="116" dur="1" fill="hold">
                                          <p:stCondLst>
                                            <p:cond delay="0"/>
                                          </p:stCondLst>
                                        </p:cTn>
                                        <p:tgtEl>
                                          <p:spTgt spid="78"/>
                                        </p:tgtEl>
                                        <p:attrNameLst>
                                          <p:attrName>style.visibility</p:attrName>
                                        </p:attrNameLst>
                                      </p:cBhvr>
                                      <p:to>
                                        <p:strVal val="visible"/>
                                      </p:to>
                                    </p:set>
                                    <p:anim calcmode="lin" valueType="num">
                                      <p:cBhvr>
                                        <p:cTn id="117" dur="300" fill="hold"/>
                                        <p:tgtEl>
                                          <p:spTgt spid="78"/>
                                        </p:tgtEl>
                                        <p:attrNameLst>
                                          <p:attrName>ppt_w</p:attrName>
                                        </p:attrNameLst>
                                      </p:cBhvr>
                                      <p:tavLst>
                                        <p:tav tm="0">
                                          <p:val>
                                            <p:fltVal val="0"/>
                                          </p:val>
                                        </p:tav>
                                        <p:tav tm="100000">
                                          <p:val>
                                            <p:strVal val="#ppt_w"/>
                                          </p:val>
                                        </p:tav>
                                      </p:tavLst>
                                    </p:anim>
                                    <p:anim calcmode="lin" valueType="num">
                                      <p:cBhvr>
                                        <p:cTn id="118" dur="300" fill="hold"/>
                                        <p:tgtEl>
                                          <p:spTgt spid="78"/>
                                        </p:tgtEl>
                                        <p:attrNameLst>
                                          <p:attrName>ppt_h</p:attrName>
                                        </p:attrNameLst>
                                      </p:cBhvr>
                                      <p:tavLst>
                                        <p:tav tm="0">
                                          <p:val>
                                            <p:fltVal val="0"/>
                                          </p:val>
                                        </p:tav>
                                        <p:tav tm="100000">
                                          <p:val>
                                            <p:strVal val="#ppt_h"/>
                                          </p:val>
                                        </p:tav>
                                      </p:tavLst>
                                    </p:anim>
                                    <p:animEffect transition="in" filter="fade">
                                      <p:cBhvr>
                                        <p:cTn id="119" dur="300"/>
                                        <p:tgtEl>
                                          <p:spTgt spid="78"/>
                                        </p:tgtEl>
                                      </p:cBhvr>
                                    </p:animEffect>
                                  </p:childTnLst>
                                </p:cTn>
                              </p:par>
                              <p:par>
                                <p:cTn id="120" presetID="53" presetClass="entr" presetSubtype="16" fill="hold" nodeType="withEffect">
                                  <p:stCondLst>
                                    <p:cond delay="1100"/>
                                  </p:stCondLst>
                                  <p:childTnLst>
                                    <p:set>
                                      <p:cBhvr>
                                        <p:cTn id="121" dur="1" fill="hold">
                                          <p:stCondLst>
                                            <p:cond delay="0"/>
                                          </p:stCondLst>
                                        </p:cTn>
                                        <p:tgtEl>
                                          <p:spTgt spid="42"/>
                                        </p:tgtEl>
                                        <p:attrNameLst>
                                          <p:attrName>style.visibility</p:attrName>
                                        </p:attrNameLst>
                                      </p:cBhvr>
                                      <p:to>
                                        <p:strVal val="visible"/>
                                      </p:to>
                                    </p:set>
                                    <p:anim calcmode="lin" valueType="num">
                                      <p:cBhvr>
                                        <p:cTn id="122" dur="300" fill="hold"/>
                                        <p:tgtEl>
                                          <p:spTgt spid="42"/>
                                        </p:tgtEl>
                                        <p:attrNameLst>
                                          <p:attrName>ppt_w</p:attrName>
                                        </p:attrNameLst>
                                      </p:cBhvr>
                                      <p:tavLst>
                                        <p:tav tm="0">
                                          <p:val>
                                            <p:fltVal val="0"/>
                                          </p:val>
                                        </p:tav>
                                        <p:tav tm="100000">
                                          <p:val>
                                            <p:strVal val="#ppt_w"/>
                                          </p:val>
                                        </p:tav>
                                      </p:tavLst>
                                    </p:anim>
                                    <p:anim calcmode="lin" valueType="num">
                                      <p:cBhvr>
                                        <p:cTn id="123" dur="300" fill="hold"/>
                                        <p:tgtEl>
                                          <p:spTgt spid="42"/>
                                        </p:tgtEl>
                                        <p:attrNameLst>
                                          <p:attrName>ppt_h</p:attrName>
                                        </p:attrNameLst>
                                      </p:cBhvr>
                                      <p:tavLst>
                                        <p:tav tm="0">
                                          <p:val>
                                            <p:fltVal val="0"/>
                                          </p:val>
                                        </p:tav>
                                        <p:tav tm="100000">
                                          <p:val>
                                            <p:strVal val="#ppt_h"/>
                                          </p:val>
                                        </p:tav>
                                      </p:tavLst>
                                    </p:anim>
                                    <p:animEffect transition="in" filter="fade">
                                      <p:cBhvr>
                                        <p:cTn id="124" dur="300"/>
                                        <p:tgtEl>
                                          <p:spTgt spid="42"/>
                                        </p:tgtEl>
                                      </p:cBhvr>
                                    </p:animEffect>
                                  </p:childTnLst>
                                </p:cTn>
                              </p:par>
                              <p:par>
                                <p:cTn id="125" presetID="53" presetClass="entr" presetSubtype="16" fill="hold" nodeType="withEffect">
                                  <p:stCondLst>
                                    <p:cond delay="1200"/>
                                  </p:stCondLst>
                                  <p:childTnLst>
                                    <p:set>
                                      <p:cBhvr>
                                        <p:cTn id="126" dur="1" fill="hold">
                                          <p:stCondLst>
                                            <p:cond delay="0"/>
                                          </p:stCondLst>
                                        </p:cTn>
                                        <p:tgtEl>
                                          <p:spTgt spid="70"/>
                                        </p:tgtEl>
                                        <p:attrNameLst>
                                          <p:attrName>style.visibility</p:attrName>
                                        </p:attrNameLst>
                                      </p:cBhvr>
                                      <p:to>
                                        <p:strVal val="visible"/>
                                      </p:to>
                                    </p:set>
                                    <p:anim calcmode="lin" valueType="num">
                                      <p:cBhvr>
                                        <p:cTn id="127" dur="300" fill="hold"/>
                                        <p:tgtEl>
                                          <p:spTgt spid="70"/>
                                        </p:tgtEl>
                                        <p:attrNameLst>
                                          <p:attrName>ppt_w</p:attrName>
                                        </p:attrNameLst>
                                      </p:cBhvr>
                                      <p:tavLst>
                                        <p:tav tm="0">
                                          <p:val>
                                            <p:fltVal val="0"/>
                                          </p:val>
                                        </p:tav>
                                        <p:tav tm="100000">
                                          <p:val>
                                            <p:strVal val="#ppt_w"/>
                                          </p:val>
                                        </p:tav>
                                      </p:tavLst>
                                    </p:anim>
                                    <p:anim calcmode="lin" valueType="num">
                                      <p:cBhvr>
                                        <p:cTn id="128" dur="300" fill="hold"/>
                                        <p:tgtEl>
                                          <p:spTgt spid="70"/>
                                        </p:tgtEl>
                                        <p:attrNameLst>
                                          <p:attrName>ppt_h</p:attrName>
                                        </p:attrNameLst>
                                      </p:cBhvr>
                                      <p:tavLst>
                                        <p:tav tm="0">
                                          <p:val>
                                            <p:fltVal val="0"/>
                                          </p:val>
                                        </p:tav>
                                        <p:tav tm="100000">
                                          <p:val>
                                            <p:strVal val="#ppt_h"/>
                                          </p:val>
                                        </p:tav>
                                      </p:tavLst>
                                    </p:anim>
                                    <p:animEffect transition="in" filter="fade">
                                      <p:cBhvr>
                                        <p:cTn id="129" dur="300"/>
                                        <p:tgtEl>
                                          <p:spTgt spid="70"/>
                                        </p:tgtEl>
                                      </p:cBhvr>
                                    </p:animEffect>
                                  </p:childTnLst>
                                </p:cTn>
                              </p:par>
                              <p:par>
                                <p:cTn id="130" presetID="53" presetClass="entr" presetSubtype="16" fill="hold" nodeType="withEffect">
                                  <p:stCondLst>
                                    <p:cond delay="1300"/>
                                  </p:stCondLst>
                                  <p:childTnLst>
                                    <p:set>
                                      <p:cBhvr>
                                        <p:cTn id="131" dur="1" fill="hold">
                                          <p:stCondLst>
                                            <p:cond delay="0"/>
                                          </p:stCondLst>
                                        </p:cTn>
                                        <p:tgtEl>
                                          <p:spTgt spid="150"/>
                                        </p:tgtEl>
                                        <p:attrNameLst>
                                          <p:attrName>style.visibility</p:attrName>
                                        </p:attrNameLst>
                                      </p:cBhvr>
                                      <p:to>
                                        <p:strVal val="visible"/>
                                      </p:to>
                                    </p:set>
                                    <p:anim calcmode="lin" valueType="num">
                                      <p:cBhvr>
                                        <p:cTn id="132" dur="300" fill="hold"/>
                                        <p:tgtEl>
                                          <p:spTgt spid="150"/>
                                        </p:tgtEl>
                                        <p:attrNameLst>
                                          <p:attrName>ppt_w</p:attrName>
                                        </p:attrNameLst>
                                      </p:cBhvr>
                                      <p:tavLst>
                                        <p:tav tm="0">
                                          <p:val>
                                            <p:fltVal val="0"/>
                                          </p:val>
                                        </p:tav>
                                        <p:tav tm="100000">
                                          <p:val>
                                            <p:strVal val="#ppt_w"/>
                                          </p:val>
                                        </p:tav>
                                      </p:tavLst>
                                    </p:anim>
                                    <p:anim calcmode="lin" valueType="num">
                                      <p:cBhvr>
                                        <p:cTn id="133" dur="300" fill="hold"/>
                                        <p:tgtEl>
                                          <p:spTgt spid="150"/>
                                        </p:tgtEl>
                                        <p:attrNameLst>
                                          <p:attrName>ppt_h</p:attrName>
                                        </p:attrNameLst>
                                      </p:cBhvr>
                                      <p:tavLst>
                                        <p:tav tm="0">
                                          <p:val>
                                            <p:fltVal val="0"/>
                                          </p:val>
                                        </p:tav>
                                        <p:tav tm="100000">
                                          <p:val>
                                            <p:strVal val="#ppt_h"/>
                                          </p:val>
                                        </p:tav>
                                      </p:tavLst>
                                    </p:anim>
                                    <p:animEffect transition="in" filter="fade">
                                      <p:cBhvr>
                                        <p:cTn id="134" dur="300"/>
                                        <p:tgtEl>
                                          <p:spTgt spid="150"/>
                                        </p:tgtEl>
                                      </p:cBhvr>
                                    </p:animEffect>
                                  </p:childTnLst>
                                </p:cTn>
                              </p:par>
                              <p:par>
                                <p:cTn id="135" presetID="53" presetClass="entr" presetSubtype="16" fill="hold" nodeType="withEffect">
                                  <p:stCondLst>
                                    <p:cond delay="1400"/>
                                  </p:stCondLst>
                                  <p:childTnLst>
                                    <p:set>
                                      <p:cBhvr>
                                        <p:cTn id="136" dur="1" fill="hold">
                                          <p:stCondLst>
                                            <p:cond delay="0"/>
                                          </p:stCondLst>
                                        </p:cTn>
                                        <p:tgtEl>
                                          <p:spTgt spid="58"/>
                                        </p:tgtEl>
                                        <p:attrNameLst>
                                          <p:attrName>style.visibility</p:attrName>
                                        </p:attrNameLst>
                                      </p:cBhvr>
                                      <p:to>
                                        <p:strVal val="visible"/>
                                      </p:to>
                                    </p:set>
                                    <p:anim calcmode="lin" valueType="num">
                                      <p:cBhvr>
                                        <p:cTn id="137" dur="300" fill="hold"/>
                                        <p:tgtEl>
                                          <p:spTgt spid="58"/>
                                        </p:tgtEl>
                                        <p:attrNameLst>
                                          <p:attrName>ppt_w</p:attrName>
                                        </p:attrNameLst>
                                      </p:cBhvr>
                                      <p:tavLst>
                                        <p:tav tm="0">
                                          <p:val>
                                            <p:fltVal val="0"/>
                                          </p:val>
                                        </p:tav>
                                        <p:tav tm="100000">
                                          <p:val>
                                            <p:strVal val="#ppt_w"/>
                                          </p:val>
                                        </p:tav>
                                      </p:tavLst>
                                    </p:anim>
                                    <p:anim calcmode="lin" valueType="num">
                                      <p:cBhvr>
                                        <p:cTn id="138" dur="300" fill="hold"/>
                                        <p:tgtEl>
                                          <p:spTgt spid="58"/>
                                        </p:tgtEl>
                                        <p:attrNameLst>
                                          <p:attrName>ppt_h</p:attrName>
                                        </p:attrNameLst>
                                      </p:cBhvr>
                                      <p:tavLst>
                                        <p:tav tm="0">
                                          <p:val>
                                            <p:fltVal val="0"/>
                                          </p:val>
                                        </p:tav>
                                        <p:tav tm="100000">
                                          <p:val>
                                            <p:strVal val="#ppt_h"/>
                                          </p:val>
                                        </p:tav>
                                      </p:tavLst>
                                    </p:anim>
                                    <p:animEffect transition="in" filter="fade">
                                      <p:cBhvr>
                                        <p:cTn id="139" dur="300"/>
                                        <p:tgtEl>
                                          <p:spTgt spid="58"/>
                                        </p:tgtEl>
                                      </p:cBhvr>
                                    </p:animEffect>
                                  </p:childTnLst>
                                </p:cTn>
                              </p:par>
                              <p:par>
                                <p:cTn id="140" presetID="53" presetClass="entr" presetSubtype="16" fill="hold" nodeType="withEffect">
                                  <p:stCondLst>
                                    <p:cond delay="1500"/>
                                  </p:stCondLst>
                                  <p:childTnLst>
                                    <p:set>
                                      <p:cBhvr>
                                        <p:cTn id="141" dur="1" fill="hold">
                                          <p:stCondLst>
                                            <p:cond delay="0"/>
                                          </p:stCondLst>
                                        </p:cTn>
                                        <p:tgtEl>
                                          <p:spTgt spid="118"/>
                                        </p:tgtEl>
                                        <p:attrNameLst>
                                          <p:attrName>style.visibility</p:attrName>
                                        </p:attrNameLst>
                                      </p:cBhvr>
                                      <p:to>
                                        <p:strVal val="visible"/>
                                      </p:to>
                                    </p:set>
                                    <p:anim calcmode="lin" valueType="num">
                                      <p:cBhvr>
                                        <p:cTn id="142" dur="300" fill="hold"/>
                                        <p:tgtEl>
                                          <p:spTgt spid="118"/>
                                        </p:tgtEl>
                                        <p:attrNameLst>
                                          <p:attrName>ppt_w</p:attrName>
                                        </p:attrNameLst>
                                      </p:cBhvr>
                                      <p:tavLst>
                                        <p:tav tm="0">
                                          <p:val>
                                            <p:fltVal val="0"/>
                                          </p:val>
                                        </p:tav>
                                        <p:tav tm="100000">
                                          <p:val>
                                            <p:strVal val="#ppt_w"/>
                                          </p:val>
                                        </p:tav>
                                      </p:tavLst>
                                    </p:anim>
                                    <p:anim calcmode="lin" valueType="num">
                                      <p:cBhvr>
                                        <p:cTn id="143" dur="300" fill="hold"/>
                                        <p:tgtEl>
                                          <p:spTgt spid="118"/>
                                        </p:tgtEl>
                                        <p:attrNameLst>
                                          <p:attrName>ppt_h</p:attrName>
                                        </p:attrNameLst>
                                      </p:cBhvr>
                                      <p:tavLst>
                                        <p:tav tm="0">
                                          <p:val>
                                            <p:fltVal val="0"/>
                                          </p:val>
                                        </p:tav>
                                        <p:tav tm="100000">
                                          <p:val>
                                            <p:strVal val="#ppt_h"/>
                                          </p:val>
                                        </p:tav>
                                      </p:tavLst>
                                    </p:anim>
                                    <p:animEffect transition="in" filter="fade">
                                      <p:cBhvr>
                                        <p:cTn id="144" dur="300"/>
                                        <p:tgtEl>
                                          <p:spTgt spid="118"/>
                                        </p:tgtEl>
                                      </p:cBhvr>
                                    </p:animEffect>
                                  </p:childTnLst>
                                </p:cTn>
                              </p:par>
                              <p:par>
                                <p:cTn id="145" presetID="53" presetClass="entr" presetSubtype="16" fill="hold" nodeType="withEffect">
                                  <p:stCondLst>
                                    <p:cond delay="1600"/>
                                  </p:stCondLst>
                                  <p:childTnLst>
                                    <p:set>
                                      <p:cBhvr>
                                        <p:cTn id="146" dur="1" fill="hold">
                                          <p:stCondLst>
                                            <p:cond delay="0"/>
                                          </p:stCondLst>
                                        </p:cTn>
                                        <p:tgtEl>
                                          <p:spTgt spid="90"/>
                                        </p:tgtEl>
                                        <p:attrNameLst>
                                          <p:attrName>style.visibility</p:attrName>
                                        </p:attrNameLst>
                                      </p:cBhvr>
                                      <p:to>
                                        <p:strVal val="visible"/>
                                      </p:to>
                                    </p:set>
                                    <p:anim calcmode="lin" valueType="num">
                                      <p:cBhvr>
                                        <p:cTn id="147" dur="300" fill="hold"/>
                                        <p:tgtEl>
                                          <p:spTgt spid="90"/>
                                        </p:tgtEl>
                                        <p:attrNameLst>
                                          <p:attrName>ppt_w</p:attrName>
                                        </p:attrNameLst>
                                      </p:cBhvr>
                                      <p:tavLst>
                                        <p:tav tm="0">
                                          <p:val>
                                            <p:fltVal val="0"/>
                                          </p:val>
                                        </p:tav>
                                        <p:tav tm="100000">
                                          <p:val>
                                            <p:strVal val="#ppt_w"/>
                                          </p:val>
                                        </p:tav>
                                      </p:tavLst>
                                    </p:anim>
                                    <p:anim calcmode="lin" valueType="num">
                                      <p:cBhvr>
                                        <p:cTn id="148" dur="300" fill="hold"/>
                                        <p:tgtEl>
                                          <p:spTgt spid="90"/>
                                        </p:tgtEl>
                                        <p:attrNameLst>
                                          <p:attrName>ppt_h</p:attrName>
                                        </p:attrNameLst>
                                      </p:cBhvr>
                                      <p:tavLst>
                                        <p:tav tm="0">
                                          <p:val>
                                            <p:fltVal val="0"/>
                                          </p:val>
                                        </p:tav>
                                        <p:tav tm="100000">
                                          <p:val>
                                            <p:strVal val="#ppt_h"/>
                                          </p:val>
                                        </p:tav>
                                      </p:tavLst>
                                    </p:anim>
                                    <p:animEffect transition="in" filter="fade">
                                      <p:cBhvr>
                                        <p:cTn id="149" dur="300"/>
                                        <p:tgtEl>
                                          <p:spTgt spid="90"/>
                                        </p:tgtEl>
                                      </p:cBhvr>
                                    </p:animEffect>
                                  </p:childTnLst>
                                </p:cTn>
                              </p:par>
                              <p:par>
                                <p:cTn id="150" presetID="53" presetClass="entr" presetSubtype="16" fill="hold" nodeType="withEffect">
                                  <p:stCondLst>
                                    <p:cond delay="1150"/>
                                  </p:stCondLst>
                                  <p:childTnLst>
                                    <p:set>
                                      <p:cBhvr>
                                        <p:cTn id="151" dur="1" fill="hold">
                                          <p:stCondLst>
                                            <p:cond delay="0"/>
                                          </p:stCondLst>
                                        </p:cTn>
                                        <p:tgtEl>
                                          <p:spTgt spid="18"/>
                                        </p:tgtEl>
                                        <p:attrNameLst>
                                          <p:attrName>style.visibility</p:attrName>
                                        </p:attrNameLst>
                                      </p:cBhvr>
                                      <p:to>
                                        <p:strVal val="visible"/>
                                      </p:to>
                                    </p:set>
                                    <p:anim calcmode="lin" valueType="num">
                                      <p:cBhvr>
                                        <p:cTn id="152" dur="300" fill="hold"/>
                                        <p:tgtEl>
                                          <p:spTgt spid="18"/>
                                        </p:tgtEl>
                                        <p:attrNameLst>
                                          <p:attrName>ppt_w</p:attrName>
                                        </p:attrNameLst>
                                      </p:cBhvr>
                                      <p:tavLst>
                                        <p:tav tm="0">
                                          <p:val>
                                            <p:fltVal val="0"/>
                                          </p:val>
                                        </p:tav>
                                        <p:tav tm="100000">
                                          <p:val>
                                            <p:strVal val="#ppt_w"/>
                                          </p:val>
                                        </p:tav>
                                      </p:tavLst>
                                    </p:anim>
                                    <p:anim calcmode="lin" valueType="num">
                                      <p:cBhvr>
                                        <p:cTn id="153" dur="300" fill="hold"/>
                                        <p:tgtEl>
                                          <p:spTgt spid="18"/>
                                        </p:tgtEl>
                                        <p:attrNameLst>
                                          <p:attrName>ppt_h</p:attrName>
                                        </p:attrNameLst>
                                      </p:cBhvr>
                                      <p:tavLst>
                                        <p:tav tm="0">
                                          <p:val>
                                            <p:fltVal val="0"/>
                                          </p:val>
                                        </p:tav>
                                        <p:tav tm="100000">
                                          <p:val>
                                            <p:strVal val="#ppt_h"/>
                                          </p:val>
                                        </p:tav>
                                      </p:tavLst>
                                    </p:anim>
                                    <p:animEffect transition="in" filter="fade">
                                      <p:cBhvr>
                                        <p:cTn id="154" dur="300"/>
                                        <p:tgtEl>
                                          <p:spTgt spid="18"/>
                                        </p:tgtEl>
                                      </p:cBhvr>
                                    </p:animEffect>
                                  </p:childTnLst>
                                </p:cTn>
                              </p:par>
                              <p:par>
                                <p:cTn id="155" presetID="53" presetClass="entr" presetSubtype="16" fill="hold" nodeType="withEffect">
                                  <p:stCondLst>
                                    <p:cond delay="1250"/>
                                  </p:stCondLst>
                                  <p:childTnLst>
                                    <p:set>
                                      <p:cBhvr>
                                        <p:cTn id="156" dur="1" fill="hold">
                                          <p:stCondLst>
                                            <p:cond delay="0"/>
                                          </p:stCondLst>
                                        </p:cTn>
                                        <p:tgtEl>
                                          <p:spTgt spid="34"/>
                                        </p:tgtEl>
                                        <p:attrNameLst>
                                          <p:attrName>style.visibility</p:attrName>
                                        </p:attrNameLst>
                                      </p:cBhvr>
                                      <p:to>
                                        <p:strVal val="visible"/>
                                      </p:to>
                                    </p:set>
                                    <p:anim calcmode="lin" valueType="num">
                                      <p:cBhvr>
                                        <p:cTn id="157" dur="300" fill="hold"/>
                                        <p:tgtEl>
                                          <p:spTgt spid="34"/>
                                        </p:tgtEl>
                                        <p:attrNameLst>
                                          <p:attrName>ppt_w</p:attrName>
                                        </p:attrNameLst>
                                      </p:cBhvr>
                                      <p:tavLst>
                                        <p:tav tm="0">
                                          <p:val>
                                            <p:fltVal val="0"/>
                                          </p:val>
                                        </p:tav>
                                        <p:tav tm="100000">
                                          <p:val>
                                            <p:strVal val="#ppt_w"/>
                                          </p:val>
                                        </p:tav>
                                      </p:tavLst>
                                    </p:anim>
                                    <p:anim calcmode="lin" valueType="num">
                                      <p:cBhvr>
                                        <p:cTn id="158" dur="300" fill="hold"/>
                                        <p:tgtEl>
                                          <p:spTgt spid="34"/>
                                        </p:tgtEl>
                                        <p:attrNameLst>
                                          <p:attrName>ppt_h</p:attrName>
                                        </p:attrNameLst>
                                      </p:cBhvr>
                                      <p:tavLst>
                                        <p:tav tm="0">
                                          <p:val>
                                            <p:fltVal val="0"/>
                                          </p:val>
                                        </p:tav>
                                        <p:tav tm="100000">
                                          <p:val>
                                            <p:strVal val="#ppt_h"/>
                                          </p:val>
                                        </p:tav>
                                      </p:tavLst>
                                    </p:anim>
                                    <p:animEffect transition="in" filter="fade">
                                      <p:cBhvr>
                                        <p:cTn id="159" dur="300"/>
                                        <p:tgtEl>
                                          <p:spTgt spid="34"/>
                                        </p:tgtEl>
                                      </p:cBhvr>
                                    </p:animEffect>
                                  </p:childTnLst>
                                </p:cTn>
                              </p:par>
                              <p:par>
                                <p:cTn id="160" presetID="53" presetClass="entr" presetSubtype="16" fill="hold" nodeType="withEffect">
                                  <p:stCondLst>
                                    <p:cond delay="1350"/>
                                  </p:stCondLst>
                                  <p:childTnLst>
                                    <p:set>
                                      <p:cBhvr>
                                        <p:cTn id="161" dur="1" fill="hold">
                                          <p:stCondLst>
                                            <p:cond delay="0"/>
                                          </p:stCondLst>
                                        </p:cTn>
                                        <p:tgtEl>
                                          <p:spTgt spid="122"/>
                                        </p:tgtEl>
                                        <p:attrNameLst>
                                          <p:attrName>style.visibility</p:attrName>
                                        </p:attrNameLst>
                                      </p:cBhvr>
                                      <p:to>
                                        <p:strVal val="visible"/>
                                      </p:to>
                                    </p:set>
                                    <p:anim calcmode="lin" valueType="num">
                                      <p:cBhvr>
                                        <p:cTn id="162" dur="300" fill="hold"/>
                                        <p:tgtEl>
                                          <p:spTgt spid="122"/>
                                        </p:tgtEl>
                                        <p:attrNameLst>
                                          <p:attrName>ppt_w</p:attrName>
                                        </p:attrNameLst>
                                      </p:cBhvr>
                                      <p:tavLst>
                                        <p:tav tm="0">
                                          <p:val>
                                            <p:fltVal val="0"/>
                                          </p:val>
                                        </p:tav>
                                        <p:tav tm="100000">
                                          <p:val>
                                            <p:strVal val="#ppt_w"/>
                                          </p:val>
                                        </p:tav>
                                      </p:tavLst>
                                    </p:anim>
                                    <p:anim calcmode="lin" valueType="num">
                                      <p:cBhvr>
                                        <p:cTn id="163" dur="300" fill="hold"/>
                                        <p:tgtEl>
                                          <p:spTgt spid="122"/>
                                        </p:tgtEl>
                                        <p:attrNameLst>
                                          <p:attrName>ppt_h</p:attrName>
                                        </p:attrNameLst>
                                      </p:cBhvr>
                                      <p:tavLst>
                                        <p:tav tm="0">
                                          <p:val>
                                            <p:fltVal val="0"/>
                                          </p:val>
                                        </p:tav>
                                        <p:tav tm="100000">
                                          <p:val>
                                            <p:strVal val="#ppt_h"/>
                                          </p:val>
                                        </p:tav>
                                      </p:tavLst>
                                    </p:anim>
                                    <p:animEffect transition="in" filter="fade">
                                      <p:cBhvr>
                                        <p:cTn id="164" dur="300"/>
                                        <p:tgtEl>
                                          <p:spTgt spid="122"/>
                                        </p:tgtEl>
                                      </p:cBhvr>
                                    </p:animEffect>
                                  </p:childTnLst>
                                </p:cTn>
                              </p:par>
                              <p:par>
                                <p:cTn id="165" presetID="53" presetClass="entr" presetSubtype="16" fill="hold" nodeType="withEffect">
                                  <p:stCondLst>
                                    <p:cond delay="1450"/>
                                  </p:stCondLst>
                                  <p:childTnLst>
                                    <p:set>
                                      <p:cBhvr>
                                        <p:cTn id="166" dur="1" fill="hold">
                                          <p:stCondLst>
                                            <p:cond delay="0"/>
                                          </p:stCondLst>
                                        </p:cTn>
                                        <p:tgtEl>
                                          <p:spTgt spid="7"/>
                                        </p:tgtEl>
                                        <p:attrNameLst>
                                          <p:attrName>style.visibility</p:attrName>
                                        </p:attrNameLst>
                                      </p:cBhvr>
                                      <p:to>
                                        <p:strVal val="visible"/>
                                      </p:to>
                                    </p:set>
                                    <p:anim calcmode="lin" valueType="num">
                                      <p:cBhvr>
                                        <p:cTn id="167" dur="300" fill="hold"/>
                                        <p:tgtEl>
                                          <p:spTgt spid="7"/>
                                        </p:tgtEl>
                                        <p:attrNameLst>
                                          <p:attrName>ppt_w</p:attrName>
                                        </p:attrNameLst>
                                      </p:cBhvr>
                                      <p:tavLst>
                                        <p:tav tm="0">
                                          <p:val>
                                            <p:fltVal val="0"/>
                                          </p:val>
                                        </p:tav>
                                        <p:tav tm="100000">
                                          <p:val>
                                            <p:strVal val="#ppt_w"/>
                                          </p:val>
                                        </p:tav>
                                      </p:tavLst>
                                    </p:anim>
                                    <p:anim calcmode="lin" valueType="num">
                                      <p:cBhvr>
                                        <p:cTn id="168" dur="300" fill="hold"/>
                                        <p:tgtEl>
                                          <p:spTgt spid="7"/>
                                        </p:tgtEl>
                                        <p:attrNameLst>
                                          <p:attrName>ppt_h</p:attrName>
                                        </p:attrNameLst>
                                      </p:cBhvr>
                                      <p:tavLst>
                                        <p:tav tm="0">
                                          <p:val>
                                            <p:fltVal val="0"/>
                                          </p:val>
                                        </p:tav>
                                        <p:tav tm="100000">
                                          <p:val>
                                            <p:strVal val="#ppt_h"/>
                                          </p:val>
                                        </p:tav>
                                      </p:tavLst>
                                    </p:anim>
                                    <p:animEffect transition="in" filter="fade">
                                      <p:cBhvr>
                                        <p:cTn id="169" dur="300"/>
                                        <p:tgtEl>
                                          <p:spTgt spid="7"/>
                                        </p:tgtEl>
                                      </p:cBhvr>
                                    </p:animEffect>
                                  </p:childTnLst>
                                </p:cTn>
                              </p:par>
                              <p:par>
                                <p:cTn id="170" presetID="53" presetClass="entr" presetSubtype="16" fill="hold" nodeType="withEffect">
                                  <p:stCondLst>
                                    <p:cond delay="1550"/>
                                  </p:stCondLst>
                                  <p:childTnLst>
                                    <p:set>
                                      <p:cBhvr>
                                        <p:cTn id="171" dur="1" fill="hold">
                                          <p:stCondLst>
                                            <p:cond delay="0"/>
                                          </p:stCondLst>
                                        </p:cTn>
                                        <p:tgtEl>
                                          <p:spTgt spid="94"/>
                                        </p:tgtEl>
                                        <p:attrNameLst>
                                          <p:attrName>style.visibility</p:attrName>
                                        </p:attrNameLst>
                                      </p:cBhvr>
                                      <p:to>
                                        <p:strVal val="visible"/>
                                      </p:to>
                                    </p:set>
                                    <p:anim calcmode="lin" valueType="num">
                                      <p:cBhvr>
                                        <p:cTn id="172" dur="300" fill="hold"/>
                                        <p:tgtEl>
                                          <p:spTgt spid="94"/>
                                        </p:tgtEl>
                                        <p:attrNameLst>
                                          <p:attrName>ppt_w</p:attrName>
                                        </p:attrNameLst>
                                      </p:cBhvr>
                                      <p:tavLst>
                                        <p:tav tm="0">
                                          <p:val>
                                            <p:fltVal val="0"/>
                                          </p:val>
                                        </p:tav>
                                        <p:tav tm="100000">
                                          <p:val>
                                            <p:strVal val="#ppt_w"/>
                                          </p:val>
                                        </p:tav>
                                      </p:tavLst>
                                    </p:anim>
                                    <p:anim calcmode="lin" valueType="num">
                                      <p:cBhvr>
                                        <p:cTn id="173" dur="300" fill="hold"/>
                                        <p:tgtEl>
                                          <p:spTgt spid="94"/>
                                        </p:tgtEl>
                                        <p:attrNameLst>
                                          <p:attrName>ppt_h</p:attrName>
                                        </p:attrNameLst>
                                      </p:cBhvr>
                                      <p:tavLst>
                                        <p:tav tm="0">
                                          <p:val>
                                            <p:fltVal val="0"/>
                                          </p:val>
                                        </p:tav>
                                        <p:tav tm="100000">
                                          <p:val>
                                            <p:strVal val="#ppt_h"/>
                                          </p:val>
                                        </p:tav>
                                      </p:tavLst>
                                    </p:anim>
                                    <p:animEffect transition="in" filter="fade">
                                      <p:cBhvr>
                                        <p:cTn id="174" dur="300"/>
                                        <p:tgtEl>
                                          <p:spTgt spid="94"/>
                                        </p:tgtEl>
                                      </p:cBhvr>
                                    </p:animEffect>
                                  </p:childTnLst>
                                </p:cTn>
                              </p:par>
                              <p:par>
                                <p:cTn id="175" presetID="53" presetClass="entr" presetSubtype="16" fill="hold" nodeType="withEffect">
                                  <p:stCondLst>
                                    <p:cond delay="1650"/>
                                  </p:stCondLst>
                                  <p:childTnLst>
                                    <p:set>
                                      <p:cBhvr>
                                        <p:cTn id="176" dur="1" fill="hold">
                                          <p:stCondLst>
                                            <p:cond delay="0"/>
                                          </p:stCondLst>
                                        </p:cTn>
                                        <p:tgtEl>
                                          <p:spTgt spid="14"/>
                                        </p:tgtEl>
                                        <p:attrNameLst>
                                          <p:attrName>style.visibility</p:attrName>
                                        </p:attrNameLst>
                                      </p:cBhvr>
                                      <p:to>
                                        <p:strVal val="visible"/>
                                      </p:to>
                                    </p:set>
                                    <p:anim calcmode="lin" valueType="num">
                                      <p:cBhvr>
                                        <p:cTn id="177" dur="300" fill="hold"/>
                                        <p:tgtEl>
                                          <p:spTgt spid="14"/>
                                        </p:tgtEl>
                                        <p:attrNameLst>
                                          <p:attrName>ppt_w</p:attrName>
                                        </p:attrNameLst>
                                      </p:cBhvr>
                                      <p:tavLst>
                                        <p:tav tm="0">
                                          <p:val>
                                            <p:fltVal val="0"/>
                                          </p:val>
                                        </p:tav>
                                        <p:tav tm="100000">
                                          <p:val>
                                            <p:strVal val="#ppt_w"/>
                                          </p:val>
                                        </p:tav>
                                      </p:tavLst>
                                    </p:anim>
                                    <p:anim calcmode="lin" valueType="num">
                                      <p:cBhvr>
                                        <p:cTn id="178" dur="300" fill="hold"/>
                                        <p:tgtEl>
                                          <p:spTgt spid="14"/>
                                        </p:tgtEl>
                                        <p:attrNameLst>
                                          <p:attrName>ppt_h</p:attrName>
                                        </p:attrNameLst>
                                      </p:cBhvr>
                                      <p:tavLst>
                                        <p:tav tm="0">
                                          <p:val>
                                            <p:fltVal val="0"/>
                                          </p:val>
                                        </p:tav>
                                        <p:tav tm="100000">
                                          <p:val>
                                            <p:strVal val="#ppt_h"/>
                                          </p:val>
                                        </p:tav>
                                      </p:tavLst>
                                    </p:anim>
                                    <p:animEffect transition="in" filter="fade">
                                      <p:cBhvr>
                                        <p:cTn id="179" dur="300"/>
                                        <p:tgtEl>
                                          <p:spTgt spid="14"/>
                                        </p:tgtEl>
                                      </p:cBhvr>
                                    </p:animEffect>
                                  </p:childTnLst>
                                </p:cTn>
                              </p:par>
                              <p:par>
                                <p:cTn id="180" presetID="53" presetClass="entr" presetSubtype="16" fill="hold" nodeType="withEffect">
                                  <p:stCondLst>
                                    <p:cond delay="1750"/>
                                  </p:stCondLst>
                                  <p:childTnLst>
                                    <p:set>
                                      <p:cBhvr>
                                        <p:cTn id="181" dur="1" fill="hold">
                                          <p:stCondLst>
                                            <p:cond delay="0"/>
                                          </p:stCondLst>
                                        </p:cTn>
                                        <p:tgtEl>
                                          <p:spTgt spid="38"/>
                                        </p:tgtEl>
                                        <p:attrNameLst>
                                          <p:attrName>style.visibility</p:attrName>
                                        </p:attrNameLst>
                                      </p:cBhvr>
                                      <p:to>
                                        <p:strVal val="visible"/>
                                      </p:to>
                                    </p:set>
                                    <p:anim calcmode="lin" valueType="num">
                                      <p:cBhvr>
                                        <p:cTn id="182" dur="300" fill="hold"/>
                                        <p:tgtEl>
                                          <p:spTgt spid="38"/>
                                        </p:tgtEl>
                                        <p:attrNameLst>
                                          <p:attrName>ppt_w</p:attrName>
                                        </p:attrNameLst>
                                      </p:cBhvr>
                                      <p:tavLst>
                                        <p:tav tm="0">
                                          <p:val>
                                            <p:fltVal val="0"/>
                                          </p:val>
                                        </p:tav>
                                        <p:tav tm="100000">
                                          <p:val>
                                            <p:strVal val="#ppt_w"/>
                                          </p:val>
                                        </p:tav>
                                      </p:tavLst>
                                    </p:anim>
                                    <p:anim calcmode="lin" valueType="num">
                                      <p:cBhvr>
                                        <p:cTn id="183" dur="300" fill="hold"/>
                                        <p:tgtEl>
                                          <p:spTgt spid="38"/>
                                        </p:tgtEl>
                                        <p:attrNameLst>
                                          <p:attrName>ppt_h</p:attrName>
                                        </p:attrNameLst>
                                      </p:cBhvr>
                                      <p:tavLst>
                                        <p:tav tm="0">
                                          <p:val>
                                            <p:fltVal val="0"/>
                                          </p:val>
                                        </p:tav>
                                        <p:tav tm="100000">
                                          <p:val>
                                            <p:strVal val="#ppt_h"/>
                                          </p:val>
                                        </p:tav>
                                      </p:tavLst>
                                    </p:anim>
                                    <p:animEffect transition="in" filter="fade">
                                      <p:cBhvr>
                                        <p:cTn id="184" dur="300"/>
                                        <p:tgtEl>
                                          <p:spTgt spid="38"/>
                                        </p:tgtEl>
                                      </p:cBhvr>
                                    </p:animEffect>
                                  </p:childTnLst>
                                </p:cTn>
                              </p:par>
                              <p:par>
                                <p:cTn id="185" presetID="53" presetClass="entr" presetSubtype="16" fill="hold" nodeType="withEffect">
                                  <p:stCondLst>
                                    <p:cond delay="0"/>
                                  </p:stCondLst>
                                  <p:childTnLst>
                                    <p:set>
                                      <p:cBhvr>
                                        <p:cTn id="186" dur="1" fill="hold">
                                          <p:stCondLst>
                                            <p:cond delay="0"/>
                                          </p:stCondLst>
                                        </p:cTn>
                                        <p:tgtEl>
                                          <p:spTgt spid="158"/>
                                        </p:tgtEl>
                                        <p:attrNameLst>
                                          <p:attrName>style.visibility</p:attrName>
                                        </p:attrNameLst>
                                      </p:cBhvr>
                                      <p:to>
                                        <p:strVal val="visible"/>
                                      </p:to>
                                    </p:set>
                                    <p:anim calcmode="lin" valueType="num">
                                      <p:cBhvr>
                                        <p:cTn id="187" dur="300" fill="hold"/>
                                        <p:tgtEl>
                                          <p:spTgt spid="158"/>
                                        </p:tgtEl>
                                        <p:attrNameLst>
                                          <p:attrName>ppt_w</p:attrName>
                                        </p:attrNameLst>
                                      </p:cBhvr>
                                      <p:tavLst>
                                        <p:tav tm="0">
                                          <p:val>
                                            <p:fltVal val="0"/>
                                          </p:val>
                                        </p:tav>
                                        <p:tav tm="100000">
                                          <p:val>
                                            <p:strVal val="#ppt_w"/>
                                          </p:val>
                                        </p:tav>
                                      </p:tavLst>
                                    </p:anim>
                                    <p:anim calcmode="lin" valueType="num">
                                      <p:cBhvr>
                                        <p:cTn id="188" dur="300" fill="hold"/>
                                        <p:tgtEl>
                                          <p:spTgt spid="158"/>
                                        </p:tgtEl>
                                        <p:attrNameLst>
                                          <p:attrName>ppt_h</p:attrName>
                                        </p:attrNameLst>
                                      </p:cBhvr>
                                      <p:tavLst>
                                        <p:tav tm="0">
                                          <p:val>
                                            <p:fltVal val="0"/>
                                          </p:val>
                                        </p:tav>
                                        <p:tav tm="100000">
                                          <p:val>
                                            <p:strVal val="#ppt_h"/>
                                          </p:val>
                                        </p:tav>
                                      </p:tavLst>
                                    </p:anim>
                                    <p:animEffect transition="in" filter="fade">
                                      <p:cBhvr>
                                        <p:cTn id="189" dur="300"/>
                                        <p:tgtEl>
                                          <p:spTgt spid="158"/>
                                        </p:tgtEl>
                                      </p:cBhvr>
                                    </p:animEffect>
                                  </p:childTnLst>
                                </p:cTn>
                              </p:par>
                              <p:par>
                                <p:cTn id="190" presetID="53" presetClass="entr" presetSubtype="16" fill="hold" nodeType="withEffect">
                                  <p:stCondLst>
                                    <p:cond delay="250"/>
                                  </p:stCondLst>
                                  <p:childTnLst>
                                    <p:set>
                                      <p:cBhvr>
                                        <p:cTn id="191" dur="1" fill="hold">
                                          <p:stCondLst>
                                            <p:cond delay="0"/>
                                          </p:stCondLst>
                                        </p:cTn>
                                        <p:tgtEl>
                                          <p:spTgt spid="142"/>
                                        </p:tgtEl>
                                        <p:attrNameLst>
                                          <p:attrName>style.visibility</p:attrName>
                                        </p:attrNameLst>
                                      </p:cBhvr>
                                      <p:to>
                                        <p:strVal val="visible"/>
                                      </p:to>
                                    </p:set>
                                    <p:anim calcmode="lin" valueType="num">
                                      <p:cBhvr>
                                        <p:cTn id="192" dur="300" fill="hold"/>
                                        <p:tgtEl>
                                          <p:spTgt spid="142"/>
                                        </p:tgtEl>
                                        <p:attrNameLst>
                                          <p:attrName>ppt_w</p:attrName>
                                        </p:attrNameLst>
                                      </p:cBhvr>
                                      <p:tavLst>
                                        <p:tav tm="0">
                                          <p:val>
                                            <p:fltVal val="0"/>
                                          </p:val>
                                        </p:tav>
                                        <p:tav tm="100000">
                                          <p:val>
                                            <p:strVal val="#ppt_w"/>
                                          </p:val>
                                        </p:tav>
                                      </p:tavLst>
                                    </p:anim>
                                    <p:anim calcmode="lin" valueType="num">
                                      <p:cBhvr>
                                        <p:cTn id="193" dur="300" fill="hold"/>
                                        <p:tgtEl>
                                          <p:spTgt spid="142"/>
                                        </p:tgtEl>
                                        <p:attrNameLst>
                                          <p:attrName>ppt_h</p:attrName>
                                        </p:attrNameLst>
                                      </p:cBhvr>
                                      <p:tavLst>
                                        <p:tav tm="0">
                                          <p:val>
                                            <p:fltVal val="0"/>
                                          </p:val>
                                        </p:tav>
                                        <p:tav tm="100000">
                                          <p:val>
                                            <p:strVal val="#ppt_h"/>
                                          </p:val>
                                        </p:tav>
                                      </p:tavLst>
                                    </p:anim>
                                    <p:animEffect transition="in" filter="fade">
                                      <p:cBhvr>
                                        <p:cTn id="194" dur="300"/>
                                        <p:tgtEl>
                                          <p:spTgt spid="142"/>
                                        </p:tgtEl>
                                      </p:cBhvr>
                                    </p:animEffect>
                                  </p:childTnLst>
                                </p:cTn>
                              </p:par>
                              <p:par>
                                <p:cTn id="195" presetID="53" presetClass="entr" presetSubtype="16" fill="hold" nodeType="withEffect">
                                  <p:stCondLst>
                                    <p:cond delay="750"/>
                                  </p:stCondLst>
                                  <p:childTnLst>
                                    <p:set>
                                      <p:cBhvr>
                                        <p:cTn id="196" dur="1" fill="hold">
                                          <p:stCondLst>
                                            <p:cond delay="0"/>
                                          </p:stCondLst>
                                        </p:cTn>
                                        <p:tgtEl>
                                          <p:spTgt spid="50"/>
                                        </p:tgtEl>
                                        <p:attrNameLst>
                                          <p:attrName>style.visibility</p:attrName>
                                        </p:attrNameLst>
                                      </p:cBhvr>
                                      <p:to>
                                        <p:strVal val="visible"/>
                                      </p:to>
                                    </p:set>
                                    <p:anim calcmode="lin" valueType="num">
                                      <p:cBhvr>
                                        <p:cTn id="197" dur="300" fill="hold"/>
                                        <p:tgtEl>
                                          <p:spTgt spid="50"/>
                                        </p:tgtEl>
                                        <p:attrNameLst>
                                          <p:attrName>ppt_w</p:attrName>
                                        </p:attrNameLst>
                                      </p:cBhvr>
                                      <p:tavLst>
                                        <p:tav tm="0">
                                          <p:val>
                                            <p:fltVal val="0"/>
                                          </p:val>
                                        </p:tav>
                                        <p:tav tm="100000">
                                          <p:val>
                                            <p:strVal val="#ppt_w"/>
                                          </p:val>
                                        </p:tav>
                                      </p:tavLst>
                                    </p:anim>
                                    <p:anim calcmode="lin" valueType="num">
                                      <p:cBhvr>
                                        <p:cTn id="198" dur="300" fill="hold"/>
                                        <p:tgtEl>
                                          <p:spTgt spid="50"/>
                                        </p:tgtEl>
                                        <p:attrNameLst>
                                          <p:attrName>ppt_h</p:attrName>
                                        </p:attrNameLst>
                                      </p:cBhvr>
                                      <p:tavLst>
                                        <p:tav tm="0">
                                          <p:val>
                                            <p:fltVal val="0"/>
                                          </p:val>
                                        </p:tav>
                                        <p:tav tm="100000">
                                          <p:val>
                                            <p:strVal val="#ppt_h"/>
                                          </p:val>
                                        </p:tav>
                                      </p:tavLst>
                                    </p:anim>
                                    <p:animEffect transition="in" filter="fade">
                                      <p:cBhvr>
                                        <p:cTn id="199" dur="300"/>
                                        <p:tgtEl>
                                          <p:spTgt spid="50"/>
                                        </p:tgtEl>
                                      </p:cBhvr>
                                    </p:animEffect>
                                  </p:childTnLst>
                                </p:cTn>
                              </p:par>
                              <p:par>
                                <p:cTn id="200" presetID="53" presetClass="entr" presetSubtype="16" fill="hold" nodeType="withEffect">
                                  <p:stCondLst>
                                    <p:cond delay="1000"/>
                                  </p:stCondLst>
                                  <p:childTnLst>
                                    <p:set>
                                      <p:cBhvr>
                                        <p:cTn id="201" dur="1" fill="hold">
                                          <p:stCondLst>
                                            <p:cond delay="0"/>
                                          </p:stCondLst>
                                        </p:cTn>
                                        <p:tgtEl>
                                          <p:spTgt spid="114"/>
                                        </p:tgtEl>
                                        <p:attrNameLst>
                                          <p:attrName>style.visibility</p:attrName>
                                        </p:attrNameLst>
                                      </p:cBhvr>
                                      <p:to>
                                        <p:strVal val="visible"/>
                                      </p:to>
                                    </p:set>
                                    <p:anim calcmode="lin" valueType="num">
                                      <p:cBhvr>
                                        <p:cTn id="202" dur="300" fill="hold"/>
                                        <p:tgtEl>
                                          <p:spTgt spid="114"/>
                                        </p:tgtEl>
                                        <p:attrNameLst>
                                          <p:attrName>ppt_w</p:attrName>
                                        </p:attrNameLst>
                                      </p:cBhvr>
                                      <p:tavLst>
                                        <p:tav tm="0">
                                          <p:val>
                                            <p:fltVal val="0"/>
                                          </p:val>
                                        </p:tav>
                                        <p:tav tm="100000">
                                          <p:val>
                                            <p:strVal val="#ppt_w"/>
                                          </p:val>
                                        </p:tav>
                                      </p:tavLst>
                                    </p:anim>
                                    <p:anim calcmode="lin" valueType="num">
                                      <p:cBhvr>
                                        <p:cTn id="203" dur="300" fill="hold"/>
                                        <p:tgtEl>
                                          <p:spTgt spid="114"/>
                                        </p:tgtEl>
                                        <p:attrNameLst>
                                          <p:attrName>ppt_h</p:attrName>
                                        </p:attrNameLst>
                                      </p:cBhvr>
                                      <p:tavLst>
                                        <p:tav tm="0">
                                          <p:val>
                                            <p:fltVal val="0"/>
                                          </p:val>
                                        </p:tav>
                                        <p:tav tm="100000">
                                          <p:val>
                                            <p:strVal val="#ppt_h"/>
                                          </p:val>
                                        </p:tav>
                                      </p:tavLst>
                                    </p:anim>
                                    <p:animEffect transition="in" filter="fade">
                                      <p:cBhvr>
                                        <p:cTn id="204" dur="3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92552-8666-3A38-5273-7269F3937906}"/>
            </a:ext>
          </a:extLst>
        </p:cNvPr>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46D7EDD6-A488-3EDC-3BFB-D1BB04E37EA6}"/>
              </a:ext>
            </a:extLst>
          </p:cNvPr>
          <p:cNvSpPr>
            <a:spLocks noGrp="1"/>
          </p:cNvSpPr>
          <p:nvPr>
            <p:ph type="sldNum" sz="quarter" idx="12"/>
          </p:nvPr>
        </p:nvSpPr>
        <p:spPr>
          <a:xfrm>
            <a:off x="10917124" y="6161187"/>
            <a:ext cx="1062155" cy="49059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564337-EC0D-514C-8926-9471E1A66B46}" type="slidenum">
              <a:rPr kumimoji="0" lang="en-US" sz="2800" b="1" i="0" u="none" strike="noStrike" kern="1200" cap="none" spc="0" normalizeH="0" baseline="0" noProof="0" smtClean="0">
                <a:ln>
                  <a:noFill/>
                </a:ln>
                <a:solidFill>
                  <a:srgbClr val="000000"/>
                </a:solidFill>
                <a:effectLst/>
                <a:uLnTx/>
                <a:uFillTx/>
                <a:latin typeface="Open Sans"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2800" b="1" i="0" u="none" strike="noStrike" kern="1200" cap="none" spc="0" normalizeH="0" baseline="0" noProof="0">
              <a:ln>
                <a:noFill/>
              </a:ln>
              <a:solidFill>
                <a:srgbClr val="000000"/>
              </a:solidFill>
              <a:effectLst/>
              <a:uLnTx/>
              <a:uFillTx/>
              <a:latin typeface="Open Sans" charset="0"/>
              <a:ea typeface="+mn-ea"/>
              <a:cs typeface="+mn-cs"/>
            </a:endParaRPr>
          </a:p>
        </p:txBody>
      </p:sp>
      <p:sp>
        <p:nvSpPr>
          <p:cNvPr id="7" name="Title 3">
            <a:extLst>
              <a:ext uri="{FF2B5EF4-FFF2-40B4-BE49-F238E27FC236}">
                <a16:creationId xmlns:a16="http://schemas.microsoft.com/office/drawing/2014/main" id="{50A89CE5-C141-6799-2A83-61EC72DE9CD1}"/>
              </a:ext>
            </a:extLst>
          </p:cNvPr>
          <p:cNvSpPr>
            <a:spLocks noGrp="1"/>
          </p:cNvSpPr>
          <p:nvPr>
            <p:ph type="title"/>
          </p:nvPr>
        </p:nvSpPr>
        <p:spPr>
          <a:xfrm>
            <a:off x="809999" y="235276"/>
            <a:ext cx="10571998" cy="1172299"/>
          </a:xfrm>
        </p:spPr>
        <p:txBody>
          <a:bodyPr/>
          <a:lstStyle/>
          <a:p>
            <a:r>
              <a:rPr lang="en-GB" sz="2800" cap="none" dirty="0">
                <a:latin typeface="Open Sans" pitchFamily="2" charset="0"/>
                <a:ea typeface="Open Sans" pitchFamily="2" charset="0"/>
                <a:cs typeface="Open Sans" pitchFamily="2" charset="0"/>
              </a:rPr>
              <a:t>Science Europe’s Strategic Priorities</a:t>
            </a:r>
          </a:p>
        </p:txBody>
      </p:sp>
      <p:grpSp>
        <p:nvGrpSpPr>
          <p:cNvPr id="2" name="Group 1">
            <a:extLst>
              <a:ext uri="{FF2B5EF4-FFF2-40B4-BE49-F238E27FC236}">
                <a16:creationId xmlns:a16="http://schemas.microsoft.com/office/drawing/2014/main" id="{7EF4A9AB-844E-3D9F-0955-F377EF89BE0B}"/>
              </a:ext>
            </a:extLst>
          </p:cNvPr>
          <p:cNvGrpSpPr/>
          <p:nvPr/>
        </p:nvGrpSpPr>
        <p:grpSpPr>
          <a:xfrm>
            <a:off x="413552" y="821425"/>
            <a:ext cx="11364892" cy="4980771"/>
            <a:chOff x="827108" y="951294"/>
            <a:chExt cx="11364892" cy="4980771"/>
          </a:xfrm>
        </p:grpSpPr>
        <p:pic>
          <p:nvPicPr>
            <p:cNvPr id="3" name="Picture 2" descr="Graphical user interface&#10;&#10;Description automatically generated with medium confidence">
              <a:extLst>
                <a:ext uri="{FF2B5EF4-FFF2-40B4-BE49-F238E27FC236}">
                  <a16:creationId xmlns:a16="http://schemas.microsoft.com/office/drawing/2014/main" id="{4AFB5BA0-DACA-FE57-2109-EE11129D77C2}"/>
                </a:ext>
              </a:extLst>
            </p:cNvPr>
            <p:cNvPicPr>
              <a:picLocks noChangeAspect="1"/>
            </p:cNvPicPr>
            <p:nvPr/>
          </p:nvPicPr>
          <p:blipFill>
            <a:blip r:embed="rId3"/>
            <a:stretch>
              <a:fillRect/>
            </a:stretch>
          </p:blipFill>
          <p:spPr>
            <a:xfrm>
              <a:off x="827108" y="2411186"/>
              <a:ext cx="6848204" cy="2090071"/>
            </a:xfrm>
            <a:prstGeom prst="rect">
              <a:avLst/>
            </a:prstGeom>
          </p:spPr>
        </p:pic>
        <p:pic>
          <p:nvPicPr>
            <p:cNvPr id="4" name="Picture 3" descr="A picture containing graphical user interface&#10;&#10;Description automatically generated">
              <a:extLst>
                <a:ext uri="{FF2B5EF4-FFF2-40B4-BE49-F238E27FC236}">
                  <a16:creationId xmlns:a16="http://schemas.microsoft.com/office/drawing/2014/main" id="{D8CB1E66-B2E1-33EA-2C94-C2D47BD0F7F0}"/>
                </a:ext>
              </a:extLst>
            </p:cNvPr>
            <p:cNvPicPr>
              <a:picLocks noChangeAspect="1"/>
            </p:cNvPicPr>
            <p:nvPr/>
          </p:nvPicPr>
          <p:blipFill>
            <a:blip r:embed="rId4"/>
            <a:stretch>
              <a:fillRect/>
            </a:stretch>
          </p:blipFill>
          <p:spPr>
            <a:xfrm>
              <a:off x="836536" y="951294"/>
              <a:ext cx="6848204" cy="2090071"/>
            </a:xfrm>
            <a:prstGeom prst="rect">
              <a:avLst/>
            </a:prstGeom>
          </p:spPr>
        </p:pic>
        <p:pic>
          <p:nvPicPr>
            <p:cNvPr id="5" name="Picture 4" descr="Graphical user interface&#10;&#10;Description automatically generated with low confidence">
              <a:extLst>
                <a:ext uri="{FF2B5EF4-FFF2-40B4-BE49-F238E27FC236}">
                  <a16:creationId xmlns:a16="http://schemas.microsoft.com/office/drawing/2014/main" id="{659D916D-8D6F-ED20-B697-3D4883AF1AF6}"/>
                </a:ext>
              </a:extLst>
            </p:cNvPr>
            <p:cNvPicPr>
              <a:picLocks noChangeAspect="1"/>
            </p:cNvPicPr>
            <p:nvPr/>
          </p:nvPicPr>
          <p:blipFill>
            <a:blip r:embed="rId5"/>
            <a:stretch>
              <a:fillRect/>
            </a:stretch>
          </p:blipFill>
          <p:spPr>
            <a:xfrm>
              <a:off x="836534" y="3841994"/>
              <a:ext cx="6848200" cy="2090071"/>
            </a:xfrm>
            <a:prstGeom prst="rect">
              <a:avLst/>
            </a:prstGeom>
          </p:spPr>
        </p:pic>
        <p:pic>
          <p:nvPicPr>
            <p:cNvPr id="6" name="Picture 5" descr="Diagram&#10;&#10;Description automatically generated">
              <a:extLst>
                <a:ext uri="{FF2B5EF4-FFF2-40B4-BE49-F238E27FC236}">
                  <a16:creationId xmlns:a16="http://schemas.microsoft.com/office/drawing/2014/main" id="{8146173A-F15D-7266-DB69-BA7E0584666D}"/>
                </a:ext>
              </a:extLst>
            </p:cNvPr>
            <p:cNvPicPr>
              <a:picLocks noChangeAspect="1"/>
            </p:cNvPicPr>
            <p:nvPr/>
          </p:nvPicPr>
          <p:blipFill>
            <a:blip r:embed="rId6"/>
            <a:stretch>
              <a:fillRect/>
            </a:stretch>
          </p:blipFill>
          <p:spPr>
            <a:xfrm>
              <a:off x="7684740" y="1101961"/>
              <a:ext cx="4507260" cy="4654077"/>
            </a:xfrm>
            <a:prstGeom prst="rect">
              <a:avLst/>
            </a:prstGeom>
          </p:spPr>
        </p:pic>
      </p:grpSp>
      <p:grpSp>
        <p:nvGrpSpPr>
          <p:cNvPr id="13" name="Group 12">
            <a:extLst>
              <a:ext uri="{FF2B5EF4-FFF2-40B4-BE49-F238E27FC236}">
                <a16:creationId xmlns:a16="http://schemas.microsoft.com/office/drawing/2014/main" id="{65EFB616-EDD4-C238-1418-02391B0F5DF2}"/>
              </a:ext>
            </a:extLst>
          </p:cNvPr>
          <p:cNvGrpSpPr/>
          <p:nvPr/>
        </p:nvGrpSpPr>
        <p:grpSpPr>
          <a:xfrm>
            <a:off x="885959" y="6457367"/>
            <a:ext cx="2085842" cy="549813"/>
            <a:chOff x="2499276" y="6364243"/>
            <a:chExt cx="3343494" cy="549813"/>
          </a:xfrm>
          <a:effectLst>
            <a:outerShdw blurRad="50800" dist="38100" algn="l" rotWithShape="0">
              <a:prstClr val="black">
                <a:alpha val="40000"/>
              </a:prstClr>
            </a:outerShdw>
          </a:effectLst>
        </p:grpSpPr>
        <p:sp>
          <p:nvSpPr>
            <p:cNvPr id="14" name="Rectangle 13">
              <a:extLst>
                <a:ext uri="{FF2B5EF4-FFF2-40B4-BE49-F238E27FC236}">
                  <a16:creationId xmlns:a16="http://schemas.microsoft.com/office/drawing/2014/main" id="{CE006A16-FF93-91E0-7F85-7D169AFE363C}"/>
                </a:ext>
              </a:extLst>
            </p:cNvPr>
            <p:cNvSpPr/>
            <p:nvPr/>
          </p:nvSpPr>
          <p:spPr>
            <a:xfrm>
              <a:off x="2499276" y="6364243"/>
              <a:ext cx="3343494" cy="549813"/>
            </a:xfrm>
            <a:prstGeom prst="rect">
              <a:avLst/>
            </a:prstGeom>
            <a:solidFill>
              <a:srgbClr val="E7F4F9"/>
            </a:solidFill>
            <a:ln w="15875" cap="rnd" cmpd="sng" algn="ctr">
              <a:solidFill>
                <a:srgbClr val="E7F4F9"/>
              </a:solidFill>
              <a:prstDash val="solid"/>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600" b="0" i="0" u="none" strike="noStrike" kern="0" cap="none" spc="0" normalizeH="0" baseline="0" noProof="0" dirty="0">
                <a:ln>
                  <a:noFill/>
                </a:ln>
                <a:solidFill>
                  <a:srgbClr val="FFFFFF"/>
                </a:solidFill>
                <a:effectLst/>
                <a:uLnTx/>
                <a:uFillTx/>
                <a:latin typeface="Open Sans" pitchFamily="2" charset="0"/>
                <a:ea typeface="Open Sans" pitchFamily="2" charset="0"/>
                <a:cs typeface="Open Sans" pitchFamily="2" charset="0"/>
              </a:endParaRPr>
            </a:p>
          </p:txBody>
        </p:sp>
        <p:sp>
          <p:nvSpPr>
            <p:cNvPr id="15" name="TextBox 14">
              <a:extLst>
                <a:ext uri="{FF2B5EF4-FFF2-40B4-BE49-F238E27FC236}">
                  <a16:creationId xmlns:a16="http://schemas.microsoft.com/office/drawing/2014/main" id="{C84CBAF0-465D-BF00-7219-6172153BB1CE}"/>
                </a:ext>
              </a:extLst>
            </p:cNvPr>
            <p:cNvSpPr txBox="1"/>
            <p:nvPr/>
          </p:nvSpPr>
          <p:spPr>
            <a:xfrm>
              <a:off x="2499276" y="6397950"/>
              <a:ext cx="3343494" cy="276999"/>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srgbClr val="0D29F9"/>
                  </a:solidFill>
                  <a:effectLst/>
                  <a:uLnTx/>
                  <a:uFillTx/>
                  <a:latin typeface="Open Sans" pitchFamily="2" charset="0"/>
                  <a:ea typeface="Open Sans" pitchFamily="2" charset="0"/>
                  <a:cs typeface="Open Sans" pitchFamily="2" charset="0"/>
                </a:rPr>
                <a:t>www.scienceeurope.org</a:t>
              </a:r>
              <a:endParaRPr kumimoji="0" lang="en-GB" sz="1200" b="1" i="0" u="sng" strike="noStrike" kern="0" cap="none" spc="0" normalizeH="0" baseline="0" noProof="0" dirty="0">
                <a:ln>
                  <a:noFill/>
                </a:ln>
                <a:solidFill>
                  <a:srgbClr val="0D29F9"/>
                </a:solidFill>
                <a:effectLst/>
                <a:uLnTx/>
                <a:uFillTx/>
                <a:latin typeface="Open Sans" pitchFamily="2" charset="0"/>
                <a:ea typeface="Open Sans" pitchFamily="2" charset="0"/>
                <a:cs typeface="Open Sans" pitchFamily="2" charset="0"/>
              </a:endParaRPr>
            </a:p>
          </p:txBody>
        </p:sp>
      </p:grpSp>
    </p:spTree>
    <p:extLst>
      <p:ext uri="{BB962C8B-B14F-4D97-AF65-F5344CB8AC3E}">
        <p14:creationId xmlns:p14="http://schemas.microsoft.com/office/powerpoint/2010/main" val="3799875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0101A-0486-5A0F-7B3B-2582210C384F}"/>
            </a:ext>
          </a:extLst>
        </p:cNvPr>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663B3F39-0CCF-F69A-4E9E-BAA6818A6CAD}"/>
              </a:ext>
            </a:extLst>
          </p:cNvPr>
          <p:cNvSpPr>
            <a:spLocks noGrp="1"/>
          </p:cNvSpPr>
          <p:nvPr>
            <p:ph type="sldNum" sz="quarter" idx="12"/>
          </p:nvPr>
        </p:nvSpPr>
        <p:spPr>
          <a:xfrm>
            <a:off x="10917124" y="6161187"/>
            <a:ext cx="1062155" cy="49059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564337-EC0D-514C-8926-9471E1A66B46}" type="slidenum">
              <a:rPr kumimoji="0" lang="en-US" sz="2800" b="1" i="0" u="none" strike="noStrike" kern="1200" cap="none" spc="0" normalizeH="0" baseline="0" noProof="0" smtClean="0">
                <a:ln>
                  <a:noFill/>
                </a:ln>
                <a:solidFill>
                  <a:srgbClr val="000000"/>
                </a:solidFill>
                <a:effectLst/>
                <a:uLnTx/>
                <a:uFillTx/>
                <a:latin typeface="Open Sans"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2800" b="1" i="0" u="none" strike="noStrike" kern="1200" cap="none" spc="0" normalizeH="0" baseline="0" noProof="0">
              <a:ln>
                <a:noFill/>
              </a:ln>
              <a:solidFill>
                <a:srgbClr val="000000"/>
              </a:solidFill>
              <a:effectLst/>
              <a:uLnTx/>
              <a:uFillTx/>
              <a:latin typeface="Open Sans" charset="0"/>
              <a:ea typeface="+mn-ea"/>
              <a:cs typeface="+mn-cs"/>
            </a:endParaRPr>
          </a:p>
        </p:txBody>
      </p:sp>
      <p:sp>
        <p:nvSpPr>
          <p:cNvPr id="7" name="Title 3">
            <a:extLst>
              <a:ext uri="{FF2B5EF4-FFF2-40B4-BE49-F238E27FC236}">
                <a16:creationId xmlns:a16="http://schemas.microsoft.com/office/drawing/2014/main" id="{71540DD1-75BA-40FC-5A6F-C1D5E8C136F8}"/>
              </a:ext>
            </a:extLst>
          </p:cNvPr>
          <p:cNvSpPr>
            <a:spLocks noGrp="1"/>
          </p:cNvSpPr>
          <p:nvPr>
            <p:ph type="title"/>
          </p:nvPr>
        </p:nvSpPr>
        <p:spPr>
          <a:xfrm>
            <a:off x="809999" y="235276"/>
            <a:ext cx="10571998" cy="1172299"/>
          </a:xfrm>
        </p:spPr>
        <p:txBody>
          <a:bodyPr/>
          <a:lstStyle/>
          <a:p>
            <a:r>
              <a:rPr lang="en-GB" sz="2800" cap="none" dirty="0">
                <a:latin typeface="Open Sans" pitchFamily="2" charset="0"/>
                <a:ea typeface="Open Sans" pitchFamily="2" charset="0"/>
                <a:cs typeface="Open Sans" pitchFamily="2" charset="0"/>
              </a:rPr>
              <a:t>What we mean by ‘research cultures’</a:t>
            </a:r>
          </a:p>
        </p:txBody>
      </p:sp>
      <p:pic>
        <p:nvPicPr>
          <p:cNvPr id="8" name="Picture 2">
            <a:extLst>
              <a:ext uri="{FF2B5EF4-FFF2-40B4-BE49-F238E27FC236}">
                <a16:creationId xmlns:a16="http://schemas.microsoft.com/office/drawing/2014/main" id="{6995E069-F1CF-E9B5-0FD6-FE1A8B7B18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7355"/>
            <a:ext cx="12192000" cy="478472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6ABCEC82-9AD9-FED8-7BBD-D385C839CC57}"/>
              </a:ext>
            </a:extLst>
          </p:cNvPr>
          <p:cNvGrpSpPr/>
          <p:nvPr/>
        </p:nvGrpSpPr>
        <p:grpSpPr>
          <a:xfrm>
            <a:off x="809999" y="6431905"/>
            <a:ext cx="7886352" cy="524587"/>
            <a:chOff x="-67277" y="6389469"/>
            <a:chExt cx="9624406" cy="524587"/>
          </a:xfrm>
          <a:effectLst>
            <a:outerShdw blurRad="50800" dist="38100" algn="l" rotWithShape="0">
              <a:prstClr val="black">
                <a:alpha val="40000"/>
              </a:prstClr>
            </a:outerShdw>
          </a:effectLst>
        </p:grpSpPr>
        <p:sp>
          <p:nvSpPr>
            <p:cNvPr id="11" name="Rectangle 10">
              <a:extLst>
                <a:ext uri="{FF2B5EF4-FFF2-40B4-BE49-F238E27FC236}">
                  <a16:creationId xmlns:a16="http://schemas.microsoft.com/office/drawing/2014/main" id="{7AB3B069-650F-42A1-5564-086199E3FF84}"/>
                </a:ext>
              </a:extLst>
            </p:cNvPr>
            <p:cNvSpPr/>
            <p:nvPr/>
          </p:nvSpPr>
          <p:spPr>
            <a:xfrm>
              <a:off x="-67277" y="6389469"/>
              <a:ext cx="9488015" cy="524587"/>
            </a:xfrm>
            <a:prstGeom prst="rect">
              <a:avLst/>
            </a:prstGeom>
            <a:solidFill>
              <a:srgbClr val="E7F4F9"/>
            </a:solidFill>
            <a:ln>
              <a:solidFill>
                <a:srgbClr val="E7F4F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Century Gothic" panose="020B0502020202020204"/>
                <a:ea typeface="+mn-ea"/>
                <a:cs typeface="+mn-cs"/>
              </a:endParaRPr>
            </a:p>
          </p:txBody>
        </p:sp>
        <p:sp>
          <p:nvSpPr>
            <p:cNvPr id="12" name="TextBox 11">
              <a:extLst>
                <a:ext uri="{FF2B5EF4-FFF2-40B4-BE49-F238E27FC236}">
                  <a16:creationId xmlns:a16="http://schemas.microsoft.com/office/drawing/2014/main" id="{7DC220EE-C1AF-7498-4230-F066B32B5515}"/>
                </a:ext>
              </a:extLst>
            </p:cNvPr>
            <p:cNvSpPr txBox="1"/>
            <p:nvPr/>
          </p:nvSpPr>
          <p:spPr>
            <a:xfrm>
              <a:off x="-67276" y="6457206"/>
              <a:ext cx="9624405"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D29F9"/>
                  </a:solidFill>
                  <a:effectLst/>
                  <a:uLnTx/>
                  <a:uFillTx/>
                  <a:latin typeface="Open Sans" panose="020B0606030504020204" pitchFamily="34" charset="0"/>
                  <a:ea typeface="+mn-ea"/>
                  <a:cs typeface="+mn-cs"/>
                  <a:hlinkClick r:id="rId4">
                    <a:extLst>
                      <a:ext uri="{A12FA001-AC4F-418D-AE19-62706E023703}">
                        <ahyp:hlinkClr xmlns:ahyp="http://schemas.microsoft.com/office/drawing/2018/hyperlinkcolor" val="tx"/>
                      </a:ext>
                    </a:extLst>
                  </a:hlinkClick>
                </a:rPr>
                <a:t>https://royalsociety.org/topics-policy/projects/research-culture/changing-expectations/visions-of-2035/</a:t>
              </a:r>
              <a:r>
                <a:rPr kumimoji="0" lang="en-US" sz="1200" b="0" i="0" u="none" strike="noStrike" kern="1200" cap="none" spc="0" normalizeH="0" baseline="0" noProof="0">
                  <a:ln>
                    <a:noFill/>
                  </a:ln>
                  <a:solidFill>
                    <a:srgbClr val="0D29F9"/>
                  </a:solidFill>
                  <a:effectLst/>
                  <a:uLnTx/>
                  <a:uFillTx/>
                  <a:latin typeface="Open Sans" panose="020B0606030504020204" pitchFamily="34" charset="0"/>
                  <a:ea typeface="+mn-ea"/>
                  <a:cs typeface="+mn-cs"/>
                </a:rPr>
                <a:t> </a:t>
              </a:r>
              <a:endParaRPr kumimoji="0" lang="en-GB" sz="1600" b="1" i="0" u="none" strike="noStrike" kern="1200" cap="none" spc="0" normalizeH="0" baseline="0" noProof="0">
                <a:ln>
                  <a:noFill/>
                </a:ln>
                <a:solidFill>
                  <a:srgbClr val="0D29F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730283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E8941-FC9B-1748-2358-FD3BE36EA1BF}"/>
            </a:ext>
          </a:extLst>
        </p:cNvPr>
        <p:cNvGrpSpPr/>
        <p:nvPr/>
      </p:nvGrpSpPr>
      <p:grpSpPr>
        <a:xfrm>
          <a:off x="0" y="0"/>
          <a:ext cx="0" cy="0"/>
          <a:chOff x="0" y="0"/>
          <a:chExt cx="0" cy="0"/>
        </a:xfrm>
      </p:grpSpPr>
      <p:pic>
        <p:nvPicPr>
          <p:cNvPr id="31" name="Picture 2">
            <a:extLst>
              <a:ext uri="{FF2B5EF4-FFF2-40B4-BE49-F238E27FC236}">
                <a16:creationId xmlns:a16="http://schemas.microsoft.com/office/drawing/2014/main" id="{9E996CD7-351B-0D26-47B3-8FD4083AB47E}"/>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137355"/>
            <a:ext cx="12192000" cy="4784725"/>
          </a:xfrm>
          <a:prstGeom prst="rect">
            <a:avLst/>
          </a:prstGeom>
          <a:noFill/>
          <a:extLst>
            <a:ext uri="{909E8E84-426E-40DD-AFC4-6F175D3DCCD1}">
              <a14:hiddenFill xmlns:a14="http://schemas.microsoft.com/office/drawing/2010/main">
                <a:solidFill>
                  <a:srgbClr val="FFFFFF"/>
                </a:solidFill>
              </a14:hiddenFill>
            </a:ext>
          </a:extLst>
        </p:spPr>
      </p:pic>
      <p:sp>
        <p:nvSpPr>
          <p:cNvPr id="14" name="Arrow: Left-Right 13">
            <a:extLst>
              <a:ext uri="{FF2B5EF4-FFF2-40B4-BE49-F238E27FC236}">
                <a16:creationId xmlns:a16="http://schemas.microsoft.com/office/drawing/2014/main" id="{D0F7027D-2D6C-44EA-AB86-FB8D48D525AA}"/>
              </a:ext>
            </a:extLst>
          </p:cNvPr>
          <p:cNvSpPr/>
          <p:nvPr/>
        </p:nvSpPr>
        <p:spPr>
          <a:xfrm>
            <a:off x="1222303" y="5803364"/>
            <a:ext cx="9649798" cy="418456"/>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 name="Slide Number Placeholder 5">
            <a:extLst>
              <a:ext uri="{FF2B5EF4-FFF2-40B4-BE49-F238E27FC236}">
                <a16:creationId xmlns:a16="http://schemas.microsoft.com/office/drawing/2014/main" id="{FE92A0FB-FC0F-D8B9-CFCC-AC2E29C52239}"/>
              </a:ext>
            </a:extLst>
          </p:cNvPr>
          <p:cNvSpPr>
            <a:spLocks noGrp="1"/>
          </p:cNvSpPr>
          <p:nvPr>
            <p:ph type="sldNum" sz="quarter" idx="12"/>
          </p:nvPr>
        </p:nvSpPr>
        <p:spPr>
          <a:xfrm>
            <a:off x="10917124" y="6161187"/>
            <a:ext cx="1062155" cy="49059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564337-EC0D-514C-8926-9471E1A66B46}" type="slidenum">
              <a:rPr kumimoji="0" lang="en-US" sz="2800" b="1" i="0" u="none" strike="noStrike" kern="1200" cap="none" spc="0" normalizeH="0" baseline="0" noProof="0" smtClean="0">
                <a:ln>
                  <a:noFill/>
                </a:ln>
                <a:solidFill>
                  <a:srgbClr val="000000"/>
                </a:solidFill>
                <a:effectLst/>
                <a:uLnTx/>
                <a:uFillTx/>
                <a:latin typeface="Open Sans"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2800" b="1" i="0" u="none" strike="noStrike" kern="1200" cap="none" spc="0" normalizeH="0" baseline="0" noProof="0">
              <a:ln>
                <a:noFill/>
              </a:ln>
              <a:solidFill>
                <a:srgbClr val="000000"/>
              </a:solidFill>
              <a:effectLst/>
              <a:uLnTx/>
              <a:uFillTx/>
              <a:latin typeface="Open Sans" charset="0"/>
              <a:ea typeface="+mn-ea"/>
              <a:cs typeface="+mn-cs"/>
            </a:endParaRPr>
          </a:p>
        </p:txBody>
      </p:sp>
      <p:sp>
        <p:nvSpPr>
          <p:cNvPr id="7" name="Title 3">
            <a:extLst>
              <a:ext uri="{FF2B5EF4-FFF2-40B4-BE49-F238E27FC236}">
                <a16:creationId xmlns:a16="http://schemas.microsoft.com/office/drawing/2014/main" id="{5632042B-A99A-54F5-FF91-F1A606A189ED}"/>
              </a:ext>
            </a:extLst>
          </p:cNvPr>
          <p:cNvSpPr>
            <a:spLocks noGrp="1"/>
          </p:cNvSpPr>
          <p:nvPr>
            <p:ph type="title"/>
          </p:nvPr>
        </p:nvSpPr>
        <p:spPr>
          <a:xfrm>
            <a:off x="809999" y="235276"/>
            <a:ext cx="10571998" cy="1172299"/>
          </a:xfrm>
        </p:spPr>
        <p:txBody>
          <a:bodyPr/>
          <a:lstStyle/>
          <a:p>
            <a:r>
              <a:rPr lang="en-GB" sz="2800" cap="none" dirty="0">
                <a:latin typeface="Open Sans" pitchFamily="2" charset="0"/>
                <a:ea typeface="Open Sans" pitchFamily="2" charset="0"/>
                <a:cs typeface="Open Sans" pitchFamily="2" charset="0"/>
              </a:rPr>
              <a:t>What we mean by ‘research cultures’</a:t>
            </a:r>
          </a:p>
        </p:txBody>
      </p:sp>
      <p:sp>
        <p:nvSpPr>
          <p:cNvPr id="9" name="TextBox 8">
            <a:extLst>
              <a:ext uri="{FF2B5EF4-FFF2-40B4-BE49-F238E27FC236}">
                <a16:creationId xmlns:a16="http://schemas.microsoft.com/office/drawing/2014/main" id="{A8F33ABD-2BD1-70DD-0017-E483D1800645}"/>
              </a:ext>
            </a:extLst>
          </p:cNvPr>
          <p:cNvSpPr txBox="1"/>
          <p:nvPr/>
        </p:nvSpPr>
        <p:spPr>
          <a:xfrm>
            <a:off x="1131570" y="6221820"/>
            <a:ext cx="1484702" cy="369332"/>
          </a:xfrm>
          <a:prstGeom prst="rect">
            <a:avLst/>
          </a:prstGeom>
          <a:noFill/>
        </p:spPr>
        <p:txBody>
          <a:bodyPr wrap="none" rtlCol="0">
            <a:spAutoFit/>
          </a:bodyPr>
          <a:lstStyle/>
          <a:p>
            <a:r>
              <a:rPr lang="en-GB" b="1" dirty="0">
                <a:latin typeface="Open Sans" pitchFamily="2" charset="0"/>
                <a:ea typeface="Open Sans" pitchFamily="2" charset="0"/>
                <a:cs typeface="Open Sans" pitchFamily="2" charset="0"/>
              </a:rPr>
              <a:t>Behaviours</a:t>
            </a:r>
            <a:endParaRPr lang="en-BE" b="1" dirty="0">
              <a:latin typeface="Open Sans" pitchFamily="2" charset="0"/>
              <a:ea typeface="Open Sans" pitchFamily="2" charset="0"/>
              <a:cs typeface="Open Sans" pitchFamily="2" charset="0"/>
            </a:endParaRPr>
          </a:p>
        </p:txBody>
      </p:sp>
      <p:sp>
        <p:nvSpPr>
          <p:cNvPr id="11" name="TextBox 10">
            <a:extLst>
              <a:ext uri="{FF2B5EF4-FFF2-40B4-BE49-F238E27FC236}">
                <a16:creationId xmlns:a16="http://schemas.microsoft.com/office/drawing/2014/main" id="{59C23A75-41C5-2064-4DBC-F67CA898861F}"/>
              </a:ext>
            </a:extLst>
          </p:cNvPr>
          <p:cNvSpPr txBox="1"/>
          <p:nvPr/>
        </p:nvSpPr>
        <p:spPr>
          <a:xfrm>
            <a:off x="2943600" y="6218100"/>
            <a:ext cx="1265090" cy="369332"/>
          </a:xfrm>
          <a:prstGeom prst="rect">
            <a:avLst/>
          </a:prstGeom>
          <a:noFill/>
        </p:spPr>
        <p:txBody>
          <a:bodyPr wrap="none" rtlCol="0">
            <a:spAutoFit/>
          </a:bodyPr>
          <a:lstStyle/>
          <a:p>
            <a:r>
              <a:rPr lang="en-GB" b="1" dirty="0">
                <a:latin typeface="Open Sans" pitchFamily="2" charset="0"/>
                <a:ea typeface="Open Sans" pitchFamily="2" charset="0"/>
                <a:cs typeface="Open Sans" pitchFamily="2" charset="0"/>
              </a:rPr>
              <a:t>Attitudes</a:t>
            </a:r>
            <a:endParaRPr lang="en-BE" b="1" dirty="0">
              <a:latin typeface="Open Sans" pitchFamily="2" charset="0"/>
              <a:ea typeface="Open Sans" pitchFamily="2" charset="0"/>
              <a:cs typeface="Open Sans" pitchFamily="2" charset="0"/>
            </a:endParaRPr>
          </a:p>
        </p:txBody>
      </p:sp>
      <p:sp>
        <p:nvSpPr>
          <p:cNvPr id="12" name="TextBox 11">
            <a:extLst>
              <a:ext uri="{FF2B5EF4-FFF2-40B4-BE49-F238E27FC236}">
                <a16:creationId xmlns:a16="http://schemas.microsoft.com/office/drawing/2014/main" id="{80AC8D9F-019F-D0AB-8DBE-911A920741EB}"/>
              </a:ext>
            </a:extLst>
          </p:cNvPr>
          <p:cNvSpPr txBox="1"/>
          <p:nvPr/>
        </p:nvSpPr>
        <p:spPr>
          <a:xfrm>
            <a:off x="4763804" y="6221820"/>
            <a:ext cx="1042273" cy="369332"/>
          </a:xfrm>
          <a:prstGeom prst="rect">
            <a:avLst/>
          </a:prstGeom>
          <a:noFill/>
        </p:spPr>
        <p:txBody>
          <a:bodyPr wrap="none" rtlCol="0">
            <a:spAutoFit/>
          </a:bodyPr>
          <a:lstStyle/>
          <a:p>
            <a:r>
              <a:rPr lang="en-GB" b="1" dirty="0">
                <a:latin typeface="Open Sans" pitchFamily="2" charset="0"/>
                <a:ea typeface="Open Sans" pitchFamily="2" charset="0"/>
                <a:cs typeface="Open Sans" pitchFamily="2" charset="0"/>
              </a:rPr>
              <a:t>Actions</a:t>
            </a:r>
            <a:endParaRPr lang="en-BE" b="1" dirty="0">
              <a:latin typeface="Open Sans" pitchFamily="2" charset="0"/>
              <a:ea typeface="Open Sans" pitchFamily="2" charset="0"/>
              <a:cs typeface="Open Sans" pitchFamily="2" charset="0"/>
            </a:endParaRPr>
          </a:p>
        </p:txBody>
      </p:sp>
      <p:sp>
        <p:nvSpPr>
          <p:cNvPr id="13" name="TextBox 12">
            <a:extLst>
              <a:ext uri="{FF2B5EF4-FFF2-40B4-BE49-F238E27FC236}">
                <a16:creationId xmlns:a16="http://schemas.microsoft.com/office/drawing/2014/main" id="{FF316FD5-EA7D-4C8F-0492-13154E3B429C}"/>
              </a:ext>
            </a:extLst>
          </p:cNvPr>
          <p:cNvSpPr txBox="1"/>
          <p:nvPr/>
        </p:nvSpPr>
        <p:spPr>
          <a:xfrm>
            <a:off x="6458346" y="6221820"/>
            <a:ext cx="1231427" cy="369332"/>
          </a:xfrm>
          <a:prstGeom prst="rect">
            <a:avLst/>
          </a:prstGeom>
          <a:noFill/>
        </p:spPr>
        <p:txBody>
          <a:bodyPr wrap="none" rtlCol="0">
            <a:spAutoFit/>
          </a:bodyPr>
          <a:lstStyle/>
          <a:p>
            <a:r>
              <a:rPr lang="en-GB" b="1" dirty="0">
                <a:latin typeface="Open Sans" pitchFamily="2" charset="0"/>
                <a:ea typeface="Open Sans" pitchFamily="2" charset="0"/>
                <a:cs typeface="Open Sans" pitchFamily="2" charset="0"/>
              </a:rPr>
              <a:t>Practices</a:t>
            </a:r>
            <a:endParaRPr lang="en-BE" b="1" dirty="0">
              <a:latin typeface="Open Sans" pitchFamily="2" charset="0"/>
              <a:ea typeface="Open Sans" pitchFamily="2" charset="0"/>
              <a:cs typeface="Open Sans" pitchFamily="2" charset="0"/>
            </a:endParaRPr>
          </a:p>
        </p:txBody>
      </p:sp>
      <p:sp>
        <p:nvSpPr>
          <p:cNvPr id="15" name="TextBox 14">
            <a:extLst>
              <a:ext uri="{FF2B5EF4-FFF2-40B4-BE49-F238E27FC236}">
                <a16:creationId xmlns:a16="http://schemas.microsoft.com/office/drawing/2014/main" id="{EC3C58B2-A72B-EE6F-3067-DA09AAB189E3}"/>
              </a:ext>
            </a:extLst>
          </p:cNvPr>
          <p:cNvSpPr txBox="1"/>
          <p:nvPr/>
        </p:nvSpPr>
        <p:spPr>
          <a:xfrm>
            <a:off x="8248233" y="6218100"/>
            <a:ext cx="1053494" cy="369332"/>
          </a:xfrm>
          <a:prstGeom prst="rect">
            <a:avLst/>
          </a:prstGeom>
          <a:noFill/>
        </p:spPr>
        <p:txBody>
          <a:bodyPr wrap="none" rtlCol="0">
            <a:spAutoFit/>
          </a:bodyPr>
          <a:lstStyle/>
          <a:p>
            <a:r>
              <a:rPr lang="en-GB" b="1" dirty="0">
                <a:latin typeface="Open Sans" pitchFamily="2" charset="0"/>
                <a:ea typeface="Open Sans" pitchFamily="2" charset="0"/>
                <a:cs typeface="Open Sans" pitchFamily="2" charset="0"/>
              </a:rPr>
              <a:t>Policies</a:t>
            </a:r>
            <a:endParaRPr lang="en-BE" b="1" dirty="0">
              <a:latin typeface="Open Sans" pitchFamily="2" charset="0"/>
              <a:ea typeface="Open Sans" pitchFamily="2" charset="0"/>
              <a:cs typeface="Open Sans" pitchFamily="2" charset="0"/>
            </a:endParaRPr>
          </a:p>
        </p:txBody>
      </p:sp>
      <p:sp>
        <p:nvSpPr>
          <p:cNvPr id="16" name="TextBox 15">
            <a:extLst>
              <a:ext uri="{FF2B5EF4-FFF2-40B4-BE49-F238E27FC236}">
                <a16:creationId xmlns:a16="http://schemas.microsoft.com/office/drawing/2014/main" id="{7A1A2B17-5860-9728-E196-C1227E998708}"/>
              </a:ext>
            </a:extLst>
          </p:cNvPr>
          <p:cNvSpPr txBox="1"/>
          <p:nvPr/>
        </p:nvSpPr>
        <p:spPr>
          <a:xfrm>
            <a:off x="9784757" y="6221820"/>
            <a:ext cx="1184940" cy="369332"/>
          </a:xfrm>
          <a:prstGeom prst="rect">
            <a:avLst/>
          </a:prstGeom>
          <a:noFill/>
        </p:spPr>
        <p:txBody>
          <a:bodyPr wrap="none" rtlCol="0">
            <a:spAutoFit/>
          </a:bodyPr>
          <a:lstStyle/>
          <a:p>
            <a:r>
              <a:rPr lang="en-GB" b="1" dirty="0">
                <a:latin typeface="Open Sans" pitchFamily="2" charset="0"/>
                <a:ea typeface="Open Sans" pitchFamily="2" charset="0"/>
                <a:cs typeface="Open Sans" pitchFamily="2" charset="0"/>
              </a:rPr>
              <a:t>Missions</a:t>
            </a:r>
            <a:endParaRPr lang="en-BE" b="1" dirty="0">
              <a:latin typeface="Open Sans" pitchFamily="2" charset="0"/>
              <a:ea typeface="Open Sans" pitchFamily="2" charset="0"/>
              <a:cs typeface="Open Sans" pitchFamily="2" charset="0"/>
            </a:endParaRPr>
          </a:p>
        </p:txBody>
      </p:sp>
      <p:grpSp>
        <p:nvGrpSpPr>
          <p:cNvPr id="30" name="Group 29">
            <a:extLst>
              <a:ext uri="{FF2B5EF4-FFF2-40B4-BE49-F238E27FC236}">
                <a16:creationId xmlns:a16="http://schemas.microsoft.com/office/drawing/2014/main" id="{B679D54D-6ECD-78AA-5F06-1B67B62CB2FA}"/>
              </a:ext>
            </a:extLst>
          </p:cNvPr>
          <p:cNvGrpSpPr/>
          <p:nvPr/>
        </p:nvGrpSpPr>
        <p:grpSpPr>
          <a:xfrm>
            <a:off x="1222303" y="918726"/>
            <a:ext cx="9641258" cy="4683404"/>
            <a:chOff x="897278" y="918726"/>
            <a:chExt cx="9641258" cy="4683404"/>
          </a:xfrm>
          <a:effectLst>
            <a:outerShdw blurRad="50800" dist="38100" dir="2700000" algn="tl" rotWithShape="0">
              <a:prstClr val="black">
                <a:alpha val="40000"/>
              </a:prstClr>
            </a:outerShdw>
          </a:effectLst>
        </p:grpSpPr>
        <p:sp>
          <p:nvSpPr>
            <p:cNvPr id="20" name="Freeform: Shape 19">
              <a:extLst>
                <a:ext uri="{FF2B5EF4-FFF2-40B4-BE49-F238E27FC236}">
                  <a16:creationId xmlns:a16="http://schemas.microsoft.com/office/drawing/2014/main" id="{B5177300-B4B3-CFCF-539C-5934BC4FF448}"/>
                </a:ext>
              </a:extLst>
            </p:cNvPr>
            <p:cNvSpPr/>
            <p:nvPr/>
          </p:nvSpPr>
          <p:spPr>
            <a:xfrm>
              <a:off x="897278" y="2554215"/>
              <a:ext cx="2291115" cy="2089293"/>
            </a:xfrm>
            <a:custGeom>
              <a:avLst/>
              <a:gdLst>
                <a:gd name="connsiteX0" fmla="*/ 1621800 w 2167466"/>
                <a:gd name="connsiteY0" fmla="*/ 548964 h 2167466"/>
                <a:gd name="connsiteX1" fmla="*/ 1941574 w 2167466"/>
                <a:gd name="connsiteY1" fmla="*/ 452590 h 2167466"/>
                <a:gd name="connsiteX2" fmla="*/ 2059240 w 2167466"/>
                <a:gd name="connsiteY2" fmla="*/ 656392 h 2167466"/>
                <a:gd name="connsiteX3" fmla="*/ 1815890 w 2167466"/>
                <a:gd name="connsiteY3" fmla="*/ 885138 h 2167466"/>
                <a:gd name="connsiteX4" fmla="*/ 1815890 w 2167466"/>
                <a:gd name="connsiteY4" fmla="*/ 1282328 h 2167466"/>
                <a:gd name="connsiteX5" fmla="*/ 2059240 w 2167466"/>
                <a:gd name="connsiteY5" fmla="*/ 1511074 h 2167466"/>
                <a:gd name="connsiteX6" fmla="*/ 1941574 w 2167466"/>
                <a:gd name="connsiteY6" fmla="*/ 1714876 h 2167466"/>
                <a:gd name="connsiteX7" fmla="*/ 1621800 w 2167466"/>
                <a:gd name="connsiteY7" fmla="*/ 1618502 h 2167466"/>
                <a:gd name="connsiteX8" fmla="*/ 1277823 w 2167466"/>
                <a:gd name="connsiteY8" fmla="*/ 1817097 h 2167466"/>
                <a:gd name="connsiteX9" fmla="*/ 1201398 w 2167466"/>
                <a:gd name="connsiteY9" fmla="*/ 2142217 h 2167466"/>
                <a:gd name="connsiteX10" fmla="*/ 966068 w 2167466"/>
                <a:gd name="connsiteY10" fmla="*/ 2142217 h 2167466"/>
                <a:gd name="connsiteX11" fmla="*/ 889643 w 2167466"/>
                <a:gd name="connsiteY11" fmla="*/ 1817097 h 2167466"/>
                <a:gd name="connsiteX12" fmla="*/ 545666 w 2167466"/>
                <a:gd name="connsiteY12" fmla="*/ 1618502 h 2167466"/>
                <a:gd name="connsiteX13" fmla="*/ 225892 w 2167466"/>
                <a:gd name="connsiteY13" fmla="*/ 1714876 h 2167466"/>
                <a:gd name="connsiteX14" fmla="*/ 108226 w 2167466"/>
                <a:gd name="connsiteY14" fmla="*/ 1511074 h 2167466"/>
                <a:gd name="connsiteX15" fmla="*/ 351576 w 2167466"/>
                <a:gd name="connsiteY15" fmla="*/ 1282328 h 2167466"/>
                <a:gd name="connsiteX16" fmla="*/ 351576 w 2167466"/>
                <a:gd name="connsiteY16" fmla="*/ 885138 h 2167466"/>
                <a:gd name="connsiteX17" fmla="*/ 108226 w 2167466"/>
                <a:gd name="connsiteY17" fmla="*/ 656392 h 2167466"/>
                <a:gd name="connsiteX18" fmla="*/ 225892 w 2167466"/>
                <a:gd name="connsiteY18" fmla="*/ 452590 h 2167466"/>
                <a:gd name="connsiteX19" fmla="*/ 545666 w 2167466"/>
                <a:gd name="connsiteY19" fmla="*/ 548964 h 2167466"/>
                <a:gd name="connsiteX20" fmla="*/ 889643 w 2167466"/>
                <a:gd name="connsiteY20" fmla="*/ 350369 h 2167466"/>
                <a:gd name="connsiteX21" fmla="*/ 966068 w 2167466"/>
                <a:gd name="connsiteY21" fmla="*/ 25249 h 2167466"/>
                <a:gd name="connsiteX22" fmla="*/ 1201398 w 2167466"/>
                <a:gd name="connsiteY22" fmla="*/ 25249 h 2167466"/>
                <a:gd name="connsiteX23" fmla="*/ 1277823 w 2167466"/>
                <a:gd name="connsiteY23" fmla="*/ 350369 h 2167466"/>
                <a:gd name="connsiteX24" fmla="*/ 1621800 w 2167466"/>
                <a:gd name="connsiteY24" fmla="*/ 548964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67466" h="2167466">
                  <a:moveTo>
                    <a:pt x="1621800" y="548964"/>
                  </a:moveTo>
                  <a:lnTo>
                    <a:pt x="1941574" y="452590"/>
                  </a:lnTo>
                  <a:lnTo>
                    <a:pt x="2059240" y="656392"/>
                  </a:lnTo>
                  <a:lnTo>
                    <a:pt x="1815890" y="885138"/>
                  </a:lnTo>
                  <a:cubicBezTo>
                    <a:pt x="1851165" y="1015185"/>
                    <a:pt x="1851165" y="1152281"/>
                    <a:pt x="1815890" y="1282328"/>
                  </a:cubicBezTo>
                  <a:lnTo>
                    <a:pt x="2059240" y="1511074"/>
                  </a:lnTo>
                  <a:lnTo>
                    <a:pt x="1941574" y="1714876"/>
                  </a:lnTo>
                  <a:lnTo>
                    <a:pt x="1621800" y="1618502"/>
                  </a:lnTo>
                  <a:cubicBezTo>
                    <a:pt x="1526813" y="1714075"/>
                    <a:pt x="1408085" y="1782623"/>
                    <a:pt x="1277823" y="1817097"/>
                  </a:cubicBezTo>
                  <a:lnTo>
                    <a:pt x="1201398" y="2142217"/>
                  </a:lnTo>
                  <a:lnTo>
                    <a:pt x="966068" y="2142217"/>
                  </a:lnTo>
                  <a:lnTo>
                    <a:pt x="889643" y="1817097"/>
                  </a:lnTo>
                  <a:cubicBezTo>
                    <a:pt x="759381" y="1782622"/>
                    <a:pt x="640653" y="1714074"/>
                    <a:pt x="545666" y="1618502"/>
                  </a:cubicBezTo>
                  <a:lnTo>
                    <a:pt x="225892" y="1714876"/>
                  </a:lnTo>
                  <a:lnTo>
                    <a:pt x="108226" y="1511074"/>
                  </a:lnTo>
                  <a:lnTo>
                    <a:pt x="351576" y="1282328"/>
                  </a:lnTo>
                  <a:cubicBezTo>
                    <a:pt x="316301" y="1152281"/>
                    <a:pt x="316301" y="1015185"/>
                    <a:pt x="351576" y="885138"/>
                  </a:cubicBezTo>
                  <a:lnTo>
                    <a:pt x="108226" y="656392"/>
                  </a:lnTo>
                  <a:lnTo>
                    <a:pt x="225892" y="452590"/>
                  </a:lnTo>
                  <a:lnTo>
                    <a:pt x="545666" y="548964"/>
                  </a:lnTo>
                  <a:cubicBezTo>
                    <a:pt x="640653" y="453391"/>
                    <a:pt x="759381" y="384843"/>
                    <a:pt x="889643" y="350369"/>
                  </a:cubicBezTo>
                  <a:lnTo>
                    <a:pt x="966068" y="25249"/>
                  </a:lnTo>
                  <a:lnTo>
                    <a:pt x="1201398" y="25249"/>
                  </a:lnTo>
                  <a:lnTo>
                    <a:pt x="1277823" y="350369"/>
                  </a:lnTo>
                  <a:cubicBezTo>
                    <a:pt x="1408085" y="384844"/>
                    <a:pt x="1526813" y="453392"/>
                    <a:pt x="1621800" y="548964"/>
                  </a:cubicBezTo>
                  <a:close/>
                </a:path>
              </a:pathLst>
            </a:custGeom>
            <a:solidFill>
              <a:schemeClr val="accent4">
                <a:lumMod val="40000"/>
                <a:lumOff val="6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2176" tIns="565474" rIns="562176" bIns="565474" numCol="1" spcCol="1270" anchor="ctr" anchorCtr="0">
              <a:noAutofit/>
            </a:bodyPr>
            <a:lstStyle/>
            <a:p>
              <a:pPr marL="0" lvl="0" indent="0" algn="ctr" defTabSz="577850">
                <a:lnSpc>
                  <a:spcPct val="90000"/>
                </a:lnSpc>
                <a:spcBef>
                  <a:spcPct val="0"/>
                </a:spcBef>
                <a:spcAft>
                  <a:spcPct val="35000"/>
                </a:spcAft>
                <a:buNone/>
              </a:pPr>
              <a:r>
                <a:rPr lang="en-GB" sz="1400" kern="1200" dirty="0">
                  <a:solidFill>
                    <a:sysClr val="windowText" lastClr="000000"/>
                  </a:solidFill>
                  <a:latin typeface="Open Sans" pitchFamily="2" charset="0"/>
                  <a:ea typeface="Open Sans" pitchFamily="2" charset="0"/>
                  <a:cs typeface="Open Sans" pitchFamily="2" charset="0"/>
                </a:rPr>
                <a:t>Individual perspectives</a:t>
              </a:r>
              <a:endParaRPr lang="en-BE" sz="1400" kern="1200" dirty="0">
                <a:solidFill>
                  <a:sysClr val="windowText" lastClr="000000"/>
                </a:solidFill>
                <a:latin typeface="Open Sans" pitchFamily="2" charset="0"/>
                <a:ea typeface="Open Sans" pitchFamily="2" charset="0"/>
                <a:cs typeface="Open Sans" pitchFamily="2" charset="0"/>
              </a:endParaRPr>
            </a:p>
          </p:txBody>
        </p:sp>
        <p:sp>
          <p:nvSpPr>
            <p:cNvPr id="21" name="Freeform: Shape 20">
              <a:extLst>
                <a:ext uri="{FF2B5EF4-FFF2-40B4-BE49-F238E27FC236}">
                  <a16:creationId xmlns:a16="http://schemas.microsoft.com/office/drawing/2014/main" id="{021665BD-12FE-C2C9-211C-A9F6E7D81EAB}"/>
                </a:ext>
              </a:extLst>
            </p:cNvPr>
            <p:cNvSpPr/>
            <p:nvPr/>
          </p:nvSpPr>
          <p:spPr>
            <a:xfrm>
              <a:off x="2042836" y="918726"/>
              <a:ext cx="2475882" cy="2376305"/>
            </a:xfrm>
            <a:custGeom>
              <a:avLst/>
              <a:gdLst>
                <a:gd name="connsiteX0" fmla="*/ 1589033 w 2123675"/>
                <a:gd name="connsiteY0" fmla="*/ 537873 h 2123675"/>
                <a:gd name="connsiteX1" fmla="*/ 1902347 w 2123675"/>
                <a:gd name="connsiteY1" fmla="*/ 443446 h 2123675"/>
                <a:gd name="connsiteX2" fmla="*/ 2017635 w 2123675"/>
                <a:gd name="connsiteY2" fmla="*/ 643130 h 2123675"/>
                <a:gd name="connsiteX3" fmla="*/ 1779202 w 2123675"/>
                <a:gd name="connsiteY3" fmla="*/ 867255 h 2123675"/>
                <a:gd name="connsiteX4" fmla="*/ 1779202 w 2123675"/>
                <a:gd name="connsiteY4" fmla="*/ 1256420 h 2123675"/>
                <a:gd name="connsiteX5" fmla="*/ 2017635 w 2123675"/>
                <a:gd name="connsiteY5" fmla="*/ 1480545 h 2123675"/>
                <a:gd name="connsiteX6" fmla="*/ 1902347 w 2123675"/>
                <a:gd name="connsiteY6" fmla="*/ 1680229 h 2123675"/>
                <a:gd name="connsiteX7" fmla="*/ 1589033 w 2123675"/>
                <a:gd name="connsiteY7" fmla="*/ 1585802 h 2123675"/>
                <a:gd name="connsiteX8" fmla="*/ 1252006 w 2123675"/>
                <a:gd name="connsiteY8" fmla="*/ 1780385 h 2123675"/>
                <a:gd name="connsiteX9" fmla="*/ 1177125 w 2123675"/>
                <a:gd name="connsiteY9" fmla="*/ 2098936 h 2123675"/>
                <a:gd name="connsiteX10" fmla="*/ 946550 w 2123675"/>
                <a:gd name="connsiteY10" fmla="*/ 2098936 h 2123675"/>
                <a:gd name="connsiteX11" fmla="*/ 871669 w 2123675"/>
                <a:gd name="connsiteY11" fmla="*/ 1780385 h 2123675"/>
                <a:gd name="connsiteX12" fmla="*/ 534642 w 2123675"/>
                <a:gd name="connsiteY12" fmla="*/ 1585802 h 2123675"/>
                <a:gd name="connsiteX13" fmla="*/ 221328 w 2123675"/>
                <a:gd name="connsiteY13" fmla="*/ 1680229 h 2123675"/>
                <a:gd name="connsiteX14" fmla="*/ 106040 w 2123675"/>
                <a:gd name="connsiteY14" fmla="*/ 1480545 h 2123675"/>
                <a:gd name="connsiteX15" fmla="*/ 344473 w 2123675"/>
                <a:gd name="connsiteY15" fmla="*/ 1256420 h 2123675"/>
                <a:gd name="connsiteX16" fmla="*/ 344473 w 2123675"/>
                <a:gd name="connsiteY16" fmla="*/ 867255 h 2123675"/>
                <a:gd name="connsiteX17" fmla="*/ 106040 w 2123675"/>
                <a:gd name="connsiteY17" fmla="*/ 643130 h 2123675"/>
                <a:gd name="connsiteX18" fmla="*/ 221328 w 2123675"/>
                <a:gd name="connsiteY18" fmla="*/ 443446 h 2123675"/>
                <a:gd name="connsiteX19" fmla="*/ 534642 w 2123675"/>
                <a:gd name="connsiteY19" fmla="*/ 537873 h 2123675"/>
                <a:gd name="connsiteX20" fmla="*/ 871669 w 2123675"/>
                <a:gd name="connsiteY20" fmla="*/ 343290 h 2123675"/>
                <a:gd name="connsiteX21" fmla="*/ 946550 w 2123675"/>
                <a:gd name="connsiteY21" fmla="*/ 24739 h 2123675"/>
                <a:gd name="connsiteX22" fmla="*/ 1177125 w 2123675"/>
                <a:gd name="connsiteY22" fmla="*/ 24739 h 2123675"/>
                <a:gd name="connsiteX23" fmla="*/ 1252006 w 2123675"/>
                <a:gd name="connsiteY23" fmla="*/ 343290 h 2123675"/>
                <a:gd name="connsiteX24" fmla="*/ 1589033 w 2123675"/>
                <a:gd name="connsiteY24" fmla="*/ 537873 h 2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23675" h="2123675">
                  <a:moveTo>
                    <a:pt x="1366897" y="537190"/>
                  </a:moveTo>
                  <a:lnTo>
                    <a:pt x="1594045" y="396507"/>
                  </a:lnTo>
                  <a:lnTo>
                    <a:pt x="1727168" y="529630"/>
                  </a:lnTo>
                  <a:lnTo>
                    <a:pt x="1586485" y="756778"/>
                  </a:lnTo>
                  <a:cubicBezTo>
                    <a:pt x="1640670" y="849967"/>
                    <a:pt x="1669056" y="955907"/>
                    <a:pt x="1668725" y="1063703"/>
                  </a:cubicBezTo>
                  <a:lnTo>
                    <a:pt x="1904134" y="1190078"/>
                  </a:lnTo>
                  <a:lnTo>
                    <a:pt x="1855408" y="1371927"/>
                  </a:lnTo>
                  <a:lnTo>
                    <a:pt x="1588350" y="1363666"/>
                  </a:lnTo>
                  <a:cubicBezTo>
                    <a:pt x="1534739" y="1457186"/>
                    <a:pt x="1457186" y="1534739"/>
                    <a:pt x="1363666" y="1588351"/>
                  </a:cubicBezTo>
                  <a:lnTo>
                    <a:pt x="1371926" y="1855408"/>
                  </a:lnTo>
                  <a:lnTo>
                    <a:pt x="1190078" y="1904134"/>
                  </a:lnTo>
                  <a:lnTo>
                    <a:pt x="1063703" y="1668725"/>
                  </a:lnTo>
                  <a:cubicBezTo>
                    <a:pt x="955907" y="1669057"/>
                    <a:pt x="849967" y="1640670"/>
                    <a:pt x="756778" y="1586485"/>
                  </a:cubicBezTo>
                  <a:lnTo>
                    <a:pt x="529630" y="1727168"/>
                  </a:lnTo>
                  <a:lnTo>
                    <a:pt x="396507" y="1594045"/>
                  </a:lnTo>
                  <a:lnTo>
                    <a:pt x="537190" y="1366897"/>
                  </a:lnTo>
                  <a:cubicBezTo>
                    <a:pt x="483005" y="1273708"/>
                    <a:pt x="454619" y="1167768"/>
                    <a:pt x="454950" y="1059972"/>
                  </a:cubicBezTo>
                  <a:lnTo>
                    <a:pt x="219541" y="933597"/>
                  </a:lnTo>
                  <a:lnTo>
                    <a:pt x="268267" y="751748"/>
                  </a:lnTo>
                  <a:lnTo>
                    <a:pt x="535325" y="760009"/>
                  </a:lnTo>
                  <a:cubicBezTo>
                    <a:pt x="588936" y="666489"/>
                    <a:pt x="666489" y="588936"/>
                    <a:pt x="760009" y="535324"/>
                  </a:cubicBezTo>
                  <a:lnTo>
                    <a:pt x="751749" y="268267"/>
                  </a:lnTo>
                  <a:lnTo>
                    <a:pt x="933597" y="219541"/>
                  </a:lnTo>
                  <a:lnTo>
                    <a:pt x="1059972" y="454950"/>
                  </a:lnTo>
                  <a:cubicBezTo>
                    <a:pt x="1167768" y="454618"/>
                    <a:pt x="1273708" y="483005"/>
                    <a:pt x="1366897" y="537190"/>
                  </a:cubicBezTo>
                  <a:close/>
                </a:path>
              </a:pathLst>
            </a:custGeom>
            <a:solidFill>
              <a:schemeClr val="accent4">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937" tIns="720937" rIns="720938" bIns="720938" numCol="1" spcCol="1270" anchor="ctr" anchorCtr="0">
              <a:noAutofit/>
            </a:bodyPr>
            <a:lstStyle/>
            <a:p>
              <a:pPr marL="0" lvl="0" indent="0" algn="ctr" defTabSz="577850">
                <a:lnSpc>
                  <a:spcPct val="90000"/>
                </a:lnSpc>
                <a:spcBef>
                  <a:spcPct val="0"/>
                </a:spcBef>
                <a:spcAft>
                  <a:spcPct val="35000"/>
                </a:spcAft>
                <a:buNone/>
              </a:pPr>
              <a:r>
                <a:rPr lang="en-GB" kern="1200" dirty="0">
                  <a:solidFill>
                    <a:sysClr val="windowText" lastClr="000000"/>
                  </a:solidFill>
                  <a:latin typeface="Open Sans" pitchFamily="2" charset="0"/>
                  <a:ea typeface="Open Sans" pitchFamily="2" charset="0"/>
                  <a:cs typeface="Open Sans" pitchFamily="2" charset="0"/>
                </a:rPr>
                <a:t>Team dynamics</a:t>
              </a:r>
              <a:endParaRPr lang="en-BE" kern="1200" dirty="0">
                <a:solidFill>
                  <a:sysClr val="windowText" lastClr="000000"/>
                </a:solidFill>
                <a:latin typeface="Open Sans" pitchFamily="2" charset="0"/>
                <a:ea typeface="Open Sans" pitchFamily="2" charset="0"/>
                <a:cs typeface="Open Sans" pitchFamily="2" charset="0"/>
              </a:endParaRPr>
            </a:p>
          </p:txBody>
        </p:sp>
        <p:sp>
          <p:nvSpPr>
            <p:cNvPr id="27" name="Freeform: Shape 26">
              <a:extLst>
                <a:ext uri="{FF2B5EF4-FFF2-40B4-BE49-F238E27FC236}">
                  <a16:creationId xmlns:a16="http://schemas.microsoft.com/office/drawing/2014/main" id="{632E8EE6-65F4-4DEF-FE6C-5AC00F3F601A}"/>
                </a:ext>
              </a:extLst>
            </p:cNvPr>
            <p:cNvSpPr/>
            <p:nvPr/>
          </p:nvSpPr>
          <p:spPr>
            <a:xfrm>
              <a:off x="3993035" y="1651829"/>
              <a:ext cx="2836947" cy="2722848"/>
            </a:xfrm>
            <a:custGeom>
              <a:avLst/>
              <a:gdLst>
                <a:gd name="connsiteX0" fmla="*/ 2115406 w 2980266"/>
                <a:gd name="connsiteY0" fmla="*/ 475169 h 2980266"/>
                <a:gd name="connsiteX1" fmla="*/ 2347223 w 2980266"/>
                <a:gd name="connsiteY1" fmla="*/ 280641 h 2980266"/>
                <a:gd name="connsiteX2" fmla="*/ 2532418 w 2980266"/>
                <a:gd name="connsiteY2" fmla="*/ 436038 h 2980266"/>
                <a:gd name="connsiteX3" fmla="*/ 2381100 w 2980266"/>
                <a:gd name="connsiteY3" fmla="*/ 698113 h 2980266"/>
                <a:gd name="connsiteX4" fmla="*/ 2621526 w 2980266"/>
                <a:gd name="connsiteY4" fmla="*/ 1114543 h 2980266"/>
                <a:gd name="connsiteX5" fmla="*/ 2924149 w 2980266"/>
                <a:gd name="connsiteY5" fmla="*/ 1114535 h 2980266"/>
                <a:gd name="connsiteX6" fmla="*/ 2966129 w 2980266"/>
                <a:gd name="connsiteY6" fmla="*/ 1352617 h 2980266"/>
                <a:gd name="connsiteX7" fmla="*/ 2681754 w 2980266"/>
                <a:gd name="connsiteY7" fmla="*/ 1456113 h 2980266"/>
                <a:gd name="connsiteX8" fmla="*/ 2598255 w 2980266"/>
                <a:gd name="connsiteY8" fmla="*/ 1929659 h 2980266"/>
                <a:gd name="connsiteX9" fmla="*/ 2830082 w 2980266"/>
                <a:gd name="connsiteY9" fmla="*/ 2124176 h 2980266"/>
                <a:gd name="connsiteX10" fmla="*/ 2709205 w 2980266"/>
                <a:gd name="connsiteY10" fmla="*/ 2333542 h 2980266"/>
                <a:gd name="connsiteX11" fmla="*/ 2424835 w 2980266"/>
                <a:gd name="connsiteY11" fmla="*/ 2230031 h 2980266"/>
                <a:gd name="connsiteX12" fmla="*/ 2056481 w 2980266"/>
                <a:gd name="connsiteY12" fmla="*/ 2539116 h 2980266"/>
                <a:gd name="connsiteX13" fmla="*/ 2109039 w 2980266"/>
                <a:gd name="connsiteY13" fmla="*/ 2837141 h 2980266"/>
                <a:gd name="connsiteX14" fmla="*/ 1881863 w 2980266"/>
                <a:gd name="connsiteY14" fmla="*/ 2919826 h 2980266"/>
                <a:gd name="connsiteX15" fmla="*/ 1730559 w 2980266"/>
                <a:gd name="connsiteY15" fmla="*/ 2657743 h 2980266"/>
                <a:gd name="connsiteX16" fmla="*/ 1249707 w 2980266"/>
                <a:gd name="connsiteY16" fmla="*/ 2657743 h 2980266"/>
                <a:gd name="connsiteX17" fmla="*/ 1098403 w 2980266"/>
                <a:gd name="connsiteY17" fmla="*/ 2919826 h 2980266"/>
                <a:gd name="connsiteX18" fmla="*/ 871227 w 2980266"/>
                <a:gd name="connsiteY18" fmla="*/ 2837141 h 2980266"/>
                <a:gd name="connsiteX19" fmla="*/ 923785 w 2980266"/>
                <a:gd name="connsiteY19" fmla="*/ 2539117 h 2980266"/>
                <a:gd name="connsiteX20" fmla="*/ 555431 w 2980266"/>
                <a:gd name="connsiteY20" fmla="*/ 2230032 h 2980266"/>
                <a:gd name="connsiteX21" fmla="*/ 271061 w 2980266"/>
                <a:gd name="connsiteY21" fmla="*/ 2333542 h 2980266"/>
                <a:gd name="connsiteX22" fmla="*/ 150184 w 2980266"/>
                <a:gd name="connsiteY22" fmla="*/ 2124176 h 2980266"/>
                <a:gd name="connsiteX23" fmla="*/ 382011 w 2980266"/>
                <a:gd name="connsiteY23" fmla="*/ 1929660 h 2980266"/>
                <a:gd name="connsiteX24" fmla="*/ 298512 w 2980266"/>
                <a:gd name="connsiteY24" fmla="*/ 1456114 h 2980266"/>
                <a:gd name="connsiteX25" fmla="*/ 14137 w 2980266"/>
                <a:gd name="connsiteY25" fmla="*/ 1352617 h 2980266"/>
                <a:gd name="connsiteX26" fmla="*/ 56117 w 2980266"/>
                <a:gd name="connsiteY26" fmla="*/ 1114535 h 2980266"/>
                <a:gd name="connsiteX27" fmla="*/ 358740 w 2980266"/>
                <a:gd name="connsiteY27" fmla="*/ 1114543 h 2980266"/>
                <a:gd name="connsiteX28" fmla="*/ 599166 w 2980266"/>
                <a:gd name="connsiteY28" fmla="*/ 698113 h 2980266"/>
                <a:gd name="connsiteX29" fmla="*/ 447848 w 2980266"/>
                <a:gd name="connsiteY29" fmla="*/ 436038 h 2980266"/>
                <a:gd name="connsiteX30" fmla="*/ 633043 w 2980266"/>
                <a:gd name="connsiteY30" fmla="*/ 280641 h 2980266"/>
                <a:gd name="connsiteX31" fmla="*/ 864860 w 2980266"/>
                <a:gd name="connsiteY31" fmla="*/ 475169 h 2980266"/>
                <a:gd name="connsiteX32" fmla="*/ 1316713 w 2980266"/>
                <a:gd name="connsiteY32" fmla="*/ 310708 h 2980266"/>
                <a:gd name="connsiteX33" fmla="*/ 1369255 w 2980266"/>
                <a:gd name="connsiteY33" fmla="*/ 12681 h 2980266"/>
                <a:gd name="connsiteX34" fmla="*/ 1611011 w 2980266"/>
                <a:gd name="connsiteY34" fmla="*/ 12681 h 2980266"/>
                <a:gd name="connsiteX35" fmla="*/ 1663553 w 2980266"/>
                <a:gd name="connsiteY35" fmla="*/ 310708 h 2980266"/>
                <a:gd name="connsiteX36" fmla="*/ 2115406 w 2980266"/>
                <a:gd name="connsiteY36" fmla="*/ 475169 h 29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80266" h="2980266">
                  <a:moveTo>
                    <a:pt x="2115406" y="475169"/>
                  </a:moveTo>
                  <a:lnTo>
                    <a:pt x="2347223" y="280641"/>
                  </a:lnTo>
                  <a:lnTo>
                    <a:pt x="2532418" y="436038"/>
                  </a:lnTo>
                  <a:lnTo>
                    <a:pt x="2381100" y="698113"/>
                  </a:lnTo>
                  <a:cubicBezTo>
                    <a:pt x="2488696" y="819151"/>
                    <a:pt x="2570502" y="960843"/>
                    <a:pt x="2621526" y="1114543"/>
                  </a:cubicBezTo>
                  <a:lnTo>
                    <a:pt x="2924149" y="1114535"/>
                  </a:lnTo>
                  <a:lnTo>
                    <a:pt x="2966129" y="1352617"/>
                  </a:lnTo>
                  <a:lnTo>
                    <a:pt x="2681754" y="1456113"/>
                  </a:lnTo>
                  <a:cubicBezTo>
                    <a:pt x="2686376" y="1617995"/>
                    <a:pt x="2657965" y="1779121"/>
                    <a:pt x="2598255" y="1929659"/>
                  </a:cubicBezTo>
                  <a:lnTo>
                    <a:pt x="2830082" y="2124176"/>
                  </a:lnTo>
                  <a:lnTo>
                    <a:pt x="2709205" y="2333542"/>
                  </a:lnTo>
                  <a:lnTo>
                    <a:pt x="2424835" y="2230031"/>
                  </a:lnTo>
                  <a:cubicBezTo>
                    <a:pt x="2324320" y="2357010"/>
                    <a:pt x="2198986" y="2462178"/>
                    <a:pt x="2056481" y="2539116"/>
                  </a:cubicBezTo>
                  <a:lnTo>
                    <a:pt x="2109039" y="2837141"/>
                  </a:lnTo>
                  <a:lnTo>
                    <a:pt x="1881863" y="2919826"/>
                  </a:lnTo>
                  <a:lnTo>
                    <a:pt x="1730559" y="2657743"/>
                  </a:lnTo>
                  <a:cubicBezTo>
                    <a:pt x="1571939" y="2690405"/>
                    <a:pt x="1408327" y="2690405"/>
                    <a:pt x="1249707" y="2657743"/>
                  </a:cubicBezTo>
                  <a:lnTo>
                    <a:pt x="1098403" y="2919826"/>
                  </a:lnTo>
                  <a:lnTo>
                    <a:pt x="871227" y="2837141"/>
                  </a:lnTo>
                  <a:lnTo>
                    <a:pt x="923785" y="2539117"/>
                  </a:lnTo>
                  <a:cubicBezTo>
                    <a:pt x="781280" y="2462179"/>
                    <a:pt x="655947" y="2357011"/>
                    <a:pt x="555431" y="2230032"/>
                  </a:cubicBezTo>
                  <a:lnTo>
                    <a:pt x="271061" y="2333542"/>
                  </a:lnTo>
                  <a:lnTo>
                    <a:pt x="150184" y="2124176"/>
                  </a:lnTo>
                  <a:lnTo>
                    <a:pt x="382011" y="1929660"/>
                  </a:lnTo>
                  <a:cubicBezTo>
                    <a:pt x="322301" y="1779122"/>
                    <a:pt x="293890" y="1617995"/>
                    <a:pt x="298512" y="1456114"/>
                  </a:cubicBezTo>
                  <a:lnTo>
                    <a:pt x="14137" y="1352617"/>
                  </a:lnTo>
                  <a:lnTo>
                    <a:pt x="56117" y="1114535"/>
                  </a:lnTo>
                  <a:lnTo>
                    <a:pt x="358740" y="1114543"/>
                  </a:lnTo>
                  <a:cubicBezTo>
                    <a:pt x="409764" y="960843"/>
                    <a:pt x="491570" y="819151"/>
                    <a:pt x="599166" y="698113"/>
                  </a:cubicBezTo>
                  <a:lnTo>
                    <a:pt x="447848" y="436038"/>
                  </a:lnTo>
                  <a:lnTo>
                    <a:pt x="633043" y="280641"/>
                  </a:lnTo>
                  <a:lnTo>
                    <a:pt x="864860" y="475169"/>
                  </a:lnTo>
                  <a:cubicBezTo>
                    <a:pt x="1002743" y="390226"/>
                    <a:pt x="1156488" y="334267"/>
                    <a:pt x="1316713" y="310708"/>
                  </a:cubicBezTo>
                  <a:lnTo>
                    <a:pt x="1369255" y="12681"/>
                  </a:lnTo>
                  <a:lnTo>
                    <a:pt x="1611011" y="12681"/>
                  </a:lnTo>
                  <a:lnTo>
                    <a:pt x="1663553" y="310708"/>
                  </a:lnTo>
                  <a:cubicBezTo>
                    <a:pt x="1823778" y="334267"/>
                    <a:pt x="1977523" y="390226"/>
                    <a:pt x="2115406" y="475169"/>
                  </a:cubicBezTo>
                  <a:close/>
                </a:path>
              </a:pathLst>
            </a:custGeom>
            <a:solidFill>
              <a:schemeClr val="accent4">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15676" tIns="714623" rIns="615676" bIns="766745" numCol="1" spcCol="1270" anchor="ctr" anchorCtr="0">
              <a:noAutofit/>
            </a:bodyPr>
            <a:lstStyle/>
            <a:p>
              <a:pPr marL="0" lvl="0" indent="0" algn="ctr" defTabSz="577850">
                <a:lnSpc>
                  <a:spcPct val="90000"/>
                </a:lnSpc>
                <a:spcBef>
                  <a:spcPct val="0"/>
                </a:spcBef>
                <a:spcAft>
                  <a:spcPct val="35000"/>
                </a:spcAft>
                <a:buNone/>
              </a:pPr>
              <a:r>
                <a:rPr lang="en-GB" kern="1200" dirty="0">
                  <a:solidFill>
                    <a:sysClr val="windowText" lastClr="000000"/>
                  </a:solidFill>
                  <a:latin typeface="Open Sans" pitchFamily="2" charset="0"/>
                  <a:ea typeface="Open Sans" pitchFamily="2" charset="0"/>
                  <a:cs typeface="Open Sans" pitchFamily="2" charset="0"/>
                </a:rPr>
                <a:t>Institutional environments</a:t>
              </a:r>
              <a:endParaRPr lang="en-BE" kern="1200" dirty="0">
                <a:solidFill>
                  <a:sysClr val="windowText" lastClr="000000"/>
                </a:solidFill>
                <a:latin typeface="Open Sans" pitchFamily="2" charset="0"/>
                <a:ea typeface="Open Sans" pitchFamily="2" charset="0"/>
                <a:cs typeface="Open Sans" pitchFamily="2" charset="0"/>
              </a:endParaRPr>
            </a:p>
          </p:txBody>
        </p:sp>
        <p:sp>
          <p:nvSpPr>
            <p:cNvPr id="28" name="Freeform: Shape 27">
              <a:extLst>
                <a:ext uri="{FF2B5EF4-FFF2-40B4-BE49-F238E27FC236}">
                  <a16:creationId xmlns:a16="http://schemas.microsoft.com/office/drawing/2014/main" id="{342921F5-A17B-4699-BE04-5A519948B61F}"/>
                </a:ext>
              </a:extLst>
            </p:cNvPr>
            <p:cNvSpPr/>
            <p:nvPr/>
          </p:nvSpPr>
          <p:spPr>
            <a:xfrm>
              <a:off x="7701589" y="1608425"/>
              <a:ext cx="2836947" cy="2722848"/>
            </a:xfrm>
            <a:custGeom>
              <a:avLst/>
              <a:gdLst>
                <a:gd name="connsiteX0" fmla="*/ 2115406 w 2980266"/>
                <a:gd name="connsiteY0" fmla="*/ 475169 h 2980266"/>
                <a:gd name="connsiteX1" fmla="*/ 2347223 w 2980266"/>
                <a:gd name="connsiteY1" fmla="*/ 280641 h 2980266"/>
                <a:gd name="connsiteX2" fmla="*/ 2532418 w 2980266"/>
                <a:gd name="connsiteY2" fmla="*/ 436038 h 2980266"/>
                <a:gd name="connsiteX3" fmla="*/ 2381100 w 2980266"/>
                <a:gd name="connsiteY3" fmla="*/ 698113 h 2980266"/>
                <a:gd name="connsiteX4" fmla="*/ 2621526 w 2980266"/>
                <a:gd name="connsiteY4" fmla="*/ 1114543 h 2980266"/>
                <a:gd name="connsiteX5" fmla="*/ 2924149 w 2980266"/>
                <a:gd name="connsiteY5" fmla="*/ 1114535 h 2980266"/>
                <a:gd name="connsiteX6" fmla="*/ 2966129 w 2980266"/>
                <a:gd name="connsiteY6" fmla="*/ 1352617 h 2980266"/>
                <a:gd name="connsiteX7" fmla="*/ 2681754 w 2980266"/>
                <a:gd name="connsiteY7" fmla="*/ 1456113 h 2980266"/>
                <a:gd name="connsiteX8" fmla="*/ 2598255 w 2980266"/>
                <a:gd name="connsiteY8" fmla="*/ 1929659 h 2980266"/>
                <a:gd name="connsiteX9" fmla="*/ 2830082 w 2980266"/>
                <a:gd name="connsiteY9" fmla="*/ 2124176 h 2980266"/>
                <a:gd name="connsiteX10" fmla="*/ 2709205 w 2980266"/>
                <a:gd name="connsiteY10" fmla="*/ 2333542 h 2980266"/>
                <a:gd name="connsiteX11" fmla="*/ 2424835 w 2980266"/>
                <a:gd name="connsiteY11" fmla="*/ 2230031 h 2980266"/>
                <a:gd name="connsiteX12" fmla="*/ 2056481 w 2980266"/>
                <a:gd name="connsiteY12" fmla="*/ 2539116 h 2980266"/>
                <a:gd name="connsiteX13" fmla="*/ 2109039 w 2980266"/>
                <a:gd name="connsiteY13" fmla="*/ 2837141 h 2980266"/>
                <a:gd name="connsiteX14" fmla="*/ 1881863 w 2980266"/>
                <a:gd name="connsiteY14" fmla="*/ 2919826 h 2980266"/>
                <a:gd name="connsiteX15" fmla="*/ 1730559 w 2980266"/>
                <a:gd name="connsiteY15" fmla="*/ 2657743 h 2980266"/>
                <a:gd name="connsiteX16" fmla="*/ 1249707 w 2980266"/>
                <a:gd name="connsiteY16" fmla="*/ 2657743 h 2980266"/>
                <a:gd name="connsiteX17" fmla="*/ 1098403 w 2980266"/>
                <a:gd name="connsiteY17" fmla="*/ 2919826 h 2980266"/>
                <a:gd name="connsiteX18" fmla="*/ 871227 w 2980266"/>
                <a:gd name="connsiteY18" fmla="*/ 2837141 h 2980266"/>
                <a:gd name="connsiteX19" fmla="*/ 923785 w 2980266"/>
                <a:gd name="connsiteY19" fmla="*/ 2539117 h 2980266"/>
                <a:gd name="connsiteX20" fmla="*/ 555431 w 2980266"/>
                <a:gd name="connsiteY20" fmla="*/ 2230032 h 2980266"/>
                <a:gd name="connsiteX21" fmla="*/ 271061 w 2980266"/>
                <a:gd name="connsiteY21" fmla="*/ 2333542 h 2980266"/>
                <a:gd name="connsiteX22" fmla="*/ 150184 w 2980266"/>
                <a:gd name="connsiteY22" fmla="*/ 2124176 h 2980266"/>
                <a:gd name="connsiteX23" fmla="*/ 382011 w 2980266"/>
                <a:gd name="connsiteY23" fmla="*/ 1929660 h 2980266"/>
                <a:gd name="connsiteX24" fmla="*/ 298512 w 2980266"/>
                <a:gd name="connsiteY24" fmla="*/ 1456114 h 2980266"/>
                <a:gd name="connsiteX25" fmla="*/ 14137 w 2980266"/>
                <a:gd name="connsiteY25" fmla="*/ 1352617 h 2980266"/>
                <a:gd name="connsiteX26" fmla="*/ 56117 w 2980266"/>
                <a:gd name="connsiteY26" fmla="*/ 1114535 h 2980266"/>
                <a:gd name="connsiteX27" fmla="*/ 358740 w 2980266"/>
                <a:gd name="connsiteY27" fmla="*/ 1114543 h 2980266"/>
                <a:gd name="connsiteX28" fmla="*/ 599166 w 2980266"/>
                <a:gd name="connsiteY28" fmla="*/ 698113 h 2980266"/>
                <a:gd name="connsiteX29" fmla="*/ 447848 w 2980266"/>
                <a:gd name="connsiteY29" fmla="*/ 436038 h 2980266"/>
                <a:gd name="connsiteX30" fmla="*/ 633043 w 2980266"/>
                <a:gd name="connsiteY30" fmla="*/ 280641 h 2980266"/>
                <a:gd name="connsiteX31" fmla="*/ 864860 w 2980266"/>
                <a:gd name="connsiteY31" fmla="*/ 475169 h 2980266"/>
                <a:gd name="connsiteX32" fmla="*/ 1316713 w 2980266"/>
                <a:gd name="connsiteY32" fmla="*/ 310708 h 2980266"/>
                <a:gd name="connsiteX33" fmla="*/ 1369255 w 2980266"/>
                <a:gd name="connsiteY33" fmla="*/ 12681 h 2980266"/>
                <a:gd name="connsiteX34" fmla="*/ 1611011 w 2980266"/>
                <a:gd name="connsiteY34" fmla="*/ 12681 h 2980266"/>
                <a:gd name="connsiteX35" fmla="*/ 1663553 w 2980266"/>
                <a:gd name="connsiteY35" fmla="*/ 310708 h 2980266"/>
                <a:gd name="connsiteX36" fmla="*/ 2115406 w 2980266"/>
                <a:gd name="connsiteY36" fmla="*/ 475169 h 29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80266" h="2980266">
                  <a:moveTo>
                    <a:pt x="2115406" y="475169"/>
                  </a:moveTo>
                  <a:lnTo>
                    <a:pt x="2347223" y="280641"/>
                  </a:lnTo>
                  <a:lnTo>
                    <a:pt x="2532418" y="436038"/>
                  </a:lnTo>
                  <a:lnTo>
                    <a:pt x="2381100" y="698113"/>
                  </a:lnTo>
                  <a:cubicBezTo>
                    <a:pt x="2488696" y="819151"/>
                    <a:pt x="2570502" y="960843"/>
                    <a:pt x="2621526" y="1114543"/>
                  </a:cubicBezTo>
                  <a:lnTo>
                    <a:pt x="2924149" y="1114535"/>
                  </a:lnTo>
                  <a:lnTo>
                    <a:pt x="2966129" y="1352617"/>
                  </a:lnTo>
                  <a:lnTo>
                    <a:pt x="2681754" y="1456113"/>
                  </a:lnTo>
                  <a:cubicBezTo>
                    <a:pt x="2686376" y="1617995"/>
                    <a:pt x="2657965" y="1779121"/>
                    <a:pt x="2598255" y="1929659"/>
                  </a:cubicBezTo>
                  <a:lnTo>
                    <a:pt x="2830082" y="2124176"/>
                  </a:lnTo>
                  <a:lnTo>
                    <a:pt x="2709205" y="2333542"/>
                  </a:lnTo>
                  <a:lnTo>
                    <a:pt x="2424835" y="2230031"/>
                  </a:lnTo>
                  <a:cubicBezTo>
                    <a:pt x="2324320" y="2357010"/>
                    <a:pt x="2198986" y="2462178"/>
                    <a:pt x="2056481" y="2539116"/>
                  </a:cubicBezTo>
                  <a:lnTo>
                    <a:pt x="2109039" y="2837141"/>
                  </a:lnTo>
                  <a:lnTo>
                    <a:pt x="1881863" y="2919826"/>
                  </a:lnTo>
                  <a:lnTo>
                    <a:pt x="1730559" y="2657743"/>
                  </a:lnTo>
                  <a:cubicBezTo>
                    <a:pt x="1571939" y="2690405"/>
                    <a:pt x="1408327" y="2690405"/>
                    <a:pt x="1249707" y="2657743"/>
                  </a:cubicBezTo>
                  <a:lnTo>
                    <a:pt x="1098403" y="2919826"/>
                  </a:lnTo>
                  <a:lnTo>
                    <a:pt x="871227" y="2837141"/>
                  </a:lnTo>
                  <a:lnTo>
                    <a:pt x="923785" y="2539117"/>
                  </a:lnTo>
                  <a:cubicBezTo>
                    <a:pt x="781280" y="2462179"/>
                    <a:pt x="655947" y="2357011"/>
                    <a:pt x="555431" y="2230032"/>
                  </a:cubicBezTo>
                  <a:lnTo>
                    <a:pt x="271061" y="2333542"/>
                  </a:lnTo>
                  <a:lnTo>
                    <a:pt x="150184" y="2124176"/>
                  </a:lnTo>
                  <a:lnTo>
                    <a:pt x="382011" y="1929660"/>
                  </a:lnTo>
                  <a:cubicBezTo>
                    <a:pt x="322301" y="1779122"/>
                    <a:pt x="293890" y="1617995"/>
                    <a:pt x="298512" y="1456114"/>
                  </a:cubicBezTo>
                  <a:lnTo>
                    <a:pt x="14137" y="1352617"/>
                  </a:lnTo>
                  <a:lnTo>
                    <a:pt x="56117" y="1114535"/>
                  </a:lnTo>
                  <a:lnTo>
                    <a:pt x="358740" y="1114543"/>
                  </a:lnTo>
                  <a:cubicBezTo>
                    <a:pt x="409764" y="960843"/>
                    <a:pt x="491570" y="819151"/>
                    <a:pt x="599166" y="698113"/>
                  </a:cubicBezTo>
                  <a:lnTo>
                    <a:pt x="447848" y="436038"/>
                  </a:lnTo>
                  <a:lnTo>
                    <a:pt x="633043" y="280641"/>
                  </a:lnTo>
                  <a:lnTo>
                    <a:pt x="864860" y="475169"/>
                  </a:lnTo>
                  <a:cubicBezTo>
                    <a:pt x="1002743" y="390226"/>
                    <a:pt x="1156488" y="334267"/>
                    <a:pt x="1316713" y="310708"/>
                  </a:cubicBezTo>
                  <a:lnTo>
                    <a:pt x="1369255" y="12681"/>
                  </a:lnTo>
                  <a:lnTo>
                    <a:pt x="1611011" y="12681"/>
                  </a:lnTo>
                  <a:lnTo>
                    <a:pt x="1663553" y="310708"/>
                  </a:lnTo>
                  <a:cubicBezTo>
                    <a:pt x="1823778" y="334267"/>
                    <a:pt x="1977523" y="390226"/>
                    <a:pt x="2115406" y="475169"/>
                  </a:cubicBezTo>
                  <a:close/>
                </a:path>
              </a:pathLst>
            </a:custGeom>
            <a:solidFill>
              <a:schemeClr val="accent4">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15676" tIns="714623" rIns="615676" bIns="766745" numCol="1" spcCol="1270" anchor="ctr" anchorCtr="0">
              <a:noAutofit/>
            </a:bodyPr>
            <a:lstStyle/>
            <a:p>
              <a:pPr marL="0" lvl="0" indent="0" algn="ctr" defTabSz="577850">
                <a:lnSpc>
                  <a:spcPct val="90000"/>
                </a:lnSpc>
                <a:spcBef>
                  <a:spcPct val="0"/>
                </a:spcBef>
                <a:spcAft>
                  <a:spcPct val="35000"/>
                </a:spcAft>
                <a:buNone/>
              </a:pPr>
              <a:r>
                <a:rPr lang="en-GB" dirty="0">
                  <a:solidFill>
                    <a:sysClr val="windowText" lastClr="000000"/>
                  </a:solidFill>
                  <a:latin typeface="Open Sans" pitchFamily="2" charset="0"/>
                  <a:ea typeface="Open Sans" pitchFamily="2" charset="0"/>
                  <a:cs typeface="Open Sans" pitchFamily="2" charset="0"/>
                </a:rPr>
                <a:t>International collaboration</a:t>
              </a:r>
              <a:endParaRPr lang="en-BE" kern="1200" dirty="0">
                <a:solidFill>
                  <a:sysClr val="windowText" lastClr="000000"/>
                </a:solidFill>
                <a:latin typeface="Open Sans" pitchFamily="2" charset="0"/>
                <a:ea typeface="Open Sans" pitchFamily="2" charset="0"/>
                <a:cs typeface="Open Sans" pitchFamily="2" charset="0"/>
              </a:endParaRPr>
            </a:p>
          </p:txBody>
        </p:sp>
        <p:sp>
          <p:nvSpPr>
            <p:cNvPr id="29" name="Freeform: Shape 28">
              <a:extLst>
                <a:ext uri="{FF2B5EF4-FFF2-40B4-BE49-F238E27FC236}">
                  <a16:creationId xmlns:a16="http://schemas.microsoft.com/office/drawing/2014/main" id="{78D1E689-64EF-99DF-0223-72C59CD31E54}"/>
                </a:ext>
              </a:extLst>
            </p:cNvPr>
            <p:cNvSpPr/>
            <p:nvPr/>
          </p:nvSpPr>
          <p:spPr>
            <a:xfrm>
              <a:off x="6120228" y="3512837"/>
              <a:ext cx="2291115" cy="2089293"/>
            </a:xfrm>
            <a:custGeom>
              <a:avLst/>
              <a:gdLst>
                <a:gd name="connsiteX0" fmla="*/ 1621800 w 2167466"/>
                <a:gd name="connsiteY0" fmla="*/ 548964 h 2167466"/>
                <a:gd name="connsiteX1" fmla="*/ 1941574 w 2167466"/>
                <a:gd name="connsiteY1" fmla="*/ 452590 h 2167466"/>
                <a:gd name="connsiteX2" fmla="*/ 2059240 w 2167466"/>
                <a:gd name="connsiteY2" fmla="*/ 656392 h 2167466"/>
                <a:gd name="connsiteX3" fmla="*/ 1815890 w 2167466"/>
                <a:gd name="connsiteY3" fmla="*/ 885138 h 2167466"/>
                <a:gd name="connsiteX4" fmla="*/ 1815890 w 2167466"/>
                <a:gd name="connsiteY4" fmla="*/ 1282328 h 2167466"/>
                <a:gd name="connsiteX5" fmla="*/ 2059240 w 2167466"/>
                <a:gd name="connsiteY5" fmla="*/ 1511074 h 2167466"/>
                <a:gd name="connsiteX6" fmla="*/ 1941574 w 2167466"/>
                <a:gd name="connsiteY6" fmla="*/ 1714876 h 2167466"/>
                <a:gd name="connsiteX7" fmla="*/ 1621800 w 2167466"/>
                <a:gd name="connsiteY7" fmla="*/ 1618502 h 2167466"/>
                <a:gd name="connsiteX8" fmla="*/ 1277823 w 2167466"/>
                <a:gd name="connsiteY8" fmla="*/ 1817097 h 2167466"/>
                <a:gd name="connsiteX9" fmla="*/ 1201398 w 2167466"/>
                <a:gd name="connsiteY9" fmla="*/ 2142217 h 2167466"/>
                <a:gd name="connsiteX10" fmla="*/ 966068 w 2167466"/>
                <a:gd name="connsiteY10" fmla="*/ 2142217 h 2167466"/>
                <a:gd name="connsiteX11" fmla="*/ 889643 w 2167466"/>
                <a:gd name="connsiteY11" fmla="*/ 1817097 h 2167466"/>
                <a:gd name="connsiteX12" fmla="*/ 545666 w 2167466"/>
                <a:gd name="connsiteY12" fmla="*/ 1618502 h 2167466"/>
                <a:gd name="connsiteX13" fmla="*/ 225892 w 2167466"/>
                <a:gd name="connsiteY13" fmla="*/ 1714876 h 2167466"/>
                <a:gd name="connsiteX14" fmla="*/ 108226 w 2167466"/>
                <a:gd name="connsiteY14" fmla="*/ 1511074 h 2167466"/>
                <a:gd name="connsiteX15" fmla="*/ 351576 w 2167466"/>
                <a:gd name="connsiteY15" fmla="*/ 1282328 h 2167466"/>
                <a:gd name="connsiteX16" fmla="*/ 351576 w 2167466"/>
                <a:gd name="connsiteY16" fmla="*/ 885138 h 2167466"/>
                <a:gd name="connsiteX17" fmla="*/ 108226 w 2167466"/>
                <a:gd name="connsiteY17" fmla="*/ 656392 h 2167466"/>
                <a:gd name="connsiteX18" fmla="*/ 225892 w 2167466"/>
                <a:gd name="connsiteY18" fmla="*/ 452590 h 2167466"/>
                <a:gd name="connsiteX19" fmla="*/ 545666 w 2167466"/>
                <a:gd name="connsiteY19" fmla="*/ 548964 h 2167466"/>
                <a:gd name="connsiteX20" fmla="*/ 889643 w 2167466"/>
                <a:gd name="connsiteY20" fmla="*/ 350369 h 2167466"/>
                <a:gd name="connsiteX21" fmla="*/ 966068 w 2167466"/>
                <a:gd name="connsiteY21" fmla="*/ 25249 h 2167466"/>
                <a:gd name="connsiteX22" fmla="*/ 1201398 w 2167466"/>
                <a:gd name="connsiteY22" fmla="*/ 25249 h 2167466"/>
                <a:gd name="connsiteX23" fmla="*/ 1277823 w 2167466"/>
                <a:gd name="connsiteY23" fmla="*/ 350369 h 2167466"/>
                <a:gd name="connsiteX24" fmla="*/ 1621800 w 2167466"/>
                <a:gd name="connsiteY24" fmla="*/ 548964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67466" h="2167466">
                  <a:moveTo>
                    <a:pt x="1621800" y="548964"/>
                  </a:moveTo>
                  <a:lnTo>
                    <a:pt x="1941574" y="452590"/>
                  </a:lnTo>
                  <a:lnTo>
                    <a:pt x="2059240" y="656392"/>
                  </a:lnTo>
                  <a:lnTo>
                    <a:pt x="1815890" y="885138"/>
                  </a:lnTo>
                  <a:cubicBezTo>
                    <a:pt x="1851165" y="1015185"/>
                    <a:pt x="1851165" y="1152281"/>
                    <a:pt x="1815890" y="1282328"/>
                  </a:cubicBezTo>
                  <a:lnTo>
                    <a:pt x="2059240" y="1511074"/>
                  </a:lnTo>
                  <a:lnTo>
                    <a:pt x="1941574" y="1714876"/>
                  </a:lnTo>
                  <a:lnTo>
                    <a:pt x="1621800" y="1618502"/>
                  </a:lnTo>
                  <a:cubicBezTo>
                    <a:pt x="1526813" y="1714075"/>
                    <a:pt x="1408085" y="1782623"/>
                    <a:pt x="1277823" y="1817097"/>
                  </a:cubicBezTo>
                  <a:lnTo>
                    <a:pt x="1201398" y="2142217"/>
                  </a:lnTo>
                  <a:lnTo>
                    <a:pt x="966068" y="2142217"/>
                  </a:lnTo>
                  <a:lnTo>
                    <a:pt x="889643" y="1817097"/>
                  </a:lnTo>
                  <a:cubicBezTo>
                    <a:pt x="759381" y="1782622"/>
                    <a:pt x="640653" y="1714074"/>
                    <a:pt x="545666" y="1618502"/>
                  </a:cubicBezTo>
                  <a:lnTo>
                    <a:pt x="225892" y="1714876"/>
                  </a:lnTo>
                  <a:lnTo>
                    <a:pt x="108226" y="1511074"/>
                  </a:lnTo>
                  <a:lnTo>
                    <a:pt x="351576" y="1282328"/>
                  </a:lnTo>
                  <a:cubicBezTo>
                    <a:pt x="316301" y="1152281"/>
                    <a:pt x="316301" y="1015185"/>
                    <a:pt x="351576" y="885138"/>
                  </a:cubicBezTo>
                  <a:lnTo>
                    <a:pt x="108226" y="656392"/>
                  </a:lnTo>
                  <a:lnTo>
                    <a:pt x="225892" y="452590"/>
                  </a:lnTo>
                  <a:lnTo>
                    <a:pt x="545666" y="548964"/>
                  </a:lnTo>
                  <a:cubicBezTo>
                    <a:pt x="640653" y="453391"/>
                    <a:pt x="759381" y="384843"/>
                    <a:pt x="889643" y="350369"/>
                  </a:cubicBezTo>
                  <a:lnTo>
                    <a:pt x="966068" y="25249"/>
                  </a:lnTo>
                  <a:lnTo>
                    <a:pt x="1201398" y="25249"/>
                  </a:lnTo>
                  <a:lnTo>
                    <a:pt x="1277823" y="350369"/>
                  </a:lnTo>
                  <a:cubicBezTo>
                    <a:pt x="1408085" y="384844"/>
                    <a:pt x="1526813" y="453392"/>
                    <a:pt x="1621800" y="548964"/>
                  </a:cubicBezTo>
                  <a:close/>
                </a:path>
              </a:pathLst>
            </a:custGeom>
            <a:solidFill>
              <a:schemeClr val="accent3">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2176" tIns="565474" rIns="562176" bIns="565474" numCol="1" spcCol="1270" anchor="ctr" anchorCtr="0">
              <a:noAutofit/>
            </a:bodyPr>
            <a:lstStyle/>
            <a:p>
              <a:pPr marL="0" lvl="0" indent="0" algn="ctr" defTabSz="577850">
                <a:lnSpc>
                  <a:spcPct val="90000"/>
                </a:lnSpc>
                <a:spcBef>
                  <a:spcPct val="0"/>
                </a:spcBef>
                <a:spcAft>
                  <a:spcPct val="35000"/>
                </a:spcAft>
                <a:buNone/>
              </a:pPr>
              <a:r>
                <a:rPr lang="en-GB" kern="1200" dirty="0">
                  <a:solidFill>
                    <a:sysClr val="windowText" lastClr="000000"/>
                  </a:solidFill>
                  <a:latin typeface="Open Sans" pitchFamily="2" charset="0"/>
                  <a:ea typeface="Open Sans" pitchFamily="2" charset="0"/>
                  <a:cs typeface="Open Sans" pitchFamily="2" charset="0"/>
                </a:rPr>
                <a:t>National syste</a:t>
              </a:r>
              <a:r>
                <a:rPr lang="en-GB" dirty="0">
                  <a:solidFill>
                    <a:sysClr val="windowText" lastClr="000000"/>
                  </a:solidFill>
                  <a:latin typeface="Open Sans" pitchFamily="2" charset="0"/>
                  <a:ea typeface="Open Sans" pitchFamily="2" charset="0"/>
                  <a:cs typeface="Open Sans" pitchFamily="2" charset="0"/>
                </a:rPr>
                <a:t>ms</a:t>
              </a:r>
              <a:endParaRPr lang="en-BE" kern="1200" dirty="0">
                <a:solidFill>
                  <a:sysClr val="windowText" lastClr="000000"/>
                </a:solidFill>
                <a:latin typeface="Open Sans" pitchFamily="2" charset="0"/>
                <a:ea typeface="Open Sans" pitchFamily="2" charset="0"/>
                <a:cs typeface="Open Sans" pitchFamily="2" charset="0"/>
              </a:endParaRPr>
            </a:p>
          </p:txBody>
        </p:sp>
      </p:grpSp>
    </p:spTree>
    <p:extLst>
      <p:ext uri="{BB962C8B-B14F-4D97-AF65-F5344CB8AC3E}">
        <p14:creationId xmlns:p14="http://schemas.microsoft.com/office/powerpoint/2010/main" val="982720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06714-D358-358B-5E9C-80EE17B2C497}"/>
            </a:ext>
          </a:extLst>
        </p:cNvPr>
        <p:cNvGrpSpPr/>
        <p:nvPr/>
      </p:nvGrpSpPr>
      <p:grpSpPr>
        <a:xfrm>
          <a:off x="0" y="0"/>
          <a:ext cx="0" cy="0"/>
          <a:chOff x="0" y="0"/>
          <a:chExt cx="0" cy="0"/>
        </a:xfrm>
      </p:grpSpPr>
      <p:pic>
        <p:nvPicPr>
          <p:cNvPr id="31" name="Picture 2">
            <a:extLst>
              <a:ext uri="{FF2B5EF4-FFF2-40B4-BE49-F238E27FC236}">
                <a16:creationId xmlns:a16="http://schemas.microsoft.com/office/drawing/2014/main" id="{0B4974EE-0AD6-EA17-1CF1-EF65C2B44F31}"/>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137355"/>
            <a:ext cx="12192000" cy="4784725"/>
          </a:xfrm>
          <a:prstGeom prst="rect">
            <a:avLst/>
          </a:prstGeom>
          <a:noFill/>
          <a:extLst>
            <a:ext uri="{909E8E84-426E-40DD-AFC4-6F175D3DCCD1}">
              <a14:hiddenFill xmlns:a14="http://schemas.microsoft.com/office/drawing/2010/main">
                <a:solidFill>
                  <a:srgbClr val="FFFFFF"/>
                </a:solidFill>
              </a14:hiddenFill>
            </a:ext>
          </a:extLst>
        </p:spPr>
      </p:pic>
      <p:sp>
        <p:nvSpPr>
          <p:cNvPr id="14" name="Arrow: Left-Right 13">
            <a:extLst>
              <a:ext uri="{FF2B5EF4-FFF2-40B4-BE49-F238E27FC236}">
                <a16:creationId xmlns:a16="http://schemas.microsoft.com/office/drawing/2014/main" id="{93E6C907-3220-A821-BF94-E07494EF000A}"/>
              </a:ext>
            </a:extLst>
          </p:cNvPr>
          <p:cNvSpPr/>
          <p:nvPr/>
        </p:nvSpPr>
        <p:spPr>
          <a:xfrm>
            <a:off x="1222303" y="5803364"/>
            <a:ext cx="9649798" cy="418456"/>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 name="Slide Number Placeholder 5">
            <a:extLst>
              <a:ext uri="{FF2B5EF4-FFF2-40B4-BE49-F238E27FC236}">
                <a16:creationId xmlns:a16="http://schemas.microsoft.com/office/drawing/2014/main" id="{22EE67C4-D632-2200-A08A-CAEC06EBA448}"/>
              </a:ext>
            </a:extLst>
          </p:cNvPr>
          <p:cNvSpPr>
            <a:spLocks noGrp="1"/>
          </p:cNvSpPr>
          <p:nvPr>
            <p:ph type="sldNum" sz="quarter" idx="12"/>
          </p:nvPr>
        </p:nvSpPr>
        <p:spPr>
          <a:xfrm>
            <a:off x="10917124" y="6161187"/>
            <a:ext cx="1062155" cy="49059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564337-EC0D-514C-8926-9471E1A66B46}" type="slidenum">
              <a:rPr kumimoji="0" lang="en-US" sz="2800" b="1" i="0" u="none" strike="noStrike" kern="1200" cap="none" spc="0" normalizeH="0" baseline="0" noProof="0" smtClean="0">
                <a:ln>
                  <a:noFill/>
                </a:ln>
                <a:solidFill>
                  <a:srgbClr val="000000"/>
                </a:solidFill>
                <a:effectLst/>
                <a:uLnTx/>
                <a:uFillTx/>
                <a:latin typeface="Open Sans"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2800" b="1" i="0" u="none" strike="noStrike" kern="1200" cap="none" spc="0" normalizeH="0" baseline="0" noProof="0">
              <a:ln>
                <a:noFill/>
              </a:ln>
              <a:solidFill>
                <a:srgbClr val="000000"/>
              </a:solidFill>
              <a:effectLst/>
              <a:uLnTx/>
              <a:uFillTx/>
              <a:latin typeface="Open Sans" charset="0"/>
              <a:ea typeface="+mn-ea"/>
              <a:cs typeface="+mn-cs"/>
            </a:endParaRPr>
          </a:p>
        </p:txBody>
      </p:sp>
      <p:sp>
        <p:nvSpPr>
          <p:cNvPr id="7" name="Title 3">
            <a:extLst>
              <a:ext uri="{FF2B5EF4-FFF2-40B4-BE49-F238E27FC236}">
                <a16:creationId xmlns:a16="http://schemas.microsoft.com/office/drawing/2014/main" id="{1D3D6D8B-EE85-FFA7-2FB8-6065C8E0984F}"/>
              </a:ext>
            </a:extLst>
          </p:cNvPr>
          <p:cNvSpPr>
            <a:spLocks noGrp="1"/>
          </p:cNvSpPr>
          <p:nvPr>
            <p:ph type="title"/>
          </p:nvPr>
        </p:nvSpPr>
        <p:spPr>
          <a:xfrm>
            <a:off x="809999" y="235276"/>
            <a:ext cx="10571998" cy="1172299"/>
          </a:xfrm>
        </p:spPr>
        <p:txBody>
          <a:bodyPr/>
          <a:lstStyle/>
          <a:p>
            <a:r>
              <a:rPr lang="en-GB" sz="2800" cap="none" dirty="0">
                <a:latin typeface="Open Sans" pitchFamily="2" charset="0"/>
                <a:ea typeface="Open Sans" pitchFamily="2" charset="0"/>
                <a:cs typeface="Open Sans" pitchFamily="2" charset="0"/>
              </a:rPr>
              <a:t>What we mean by ‘research cultures’</a:t>
            </a:r>
          </a:p>
        </p:txBody>
      </p:sp>
      <p:sp>
        <p:nvSpPr>
          <p:cNvPr id="9" name="TextBox 8">
            <a:extLst>
              <a:ext uri="{FF2B5EF4-FFF2-40B4-BE49-F238E27FC236}">
                <a16:creationId xmlns:a16="http://schemas.microsoft.com/office/drawing/2014/main" id="{B228190C-B908-7B1D-B139-B59A630A1EA8}"/>
              </a:ext>
            </a:extLst>
          </p:cNvPr>
          <p:cNvSpPr txBox="1"/>
          <p:nvPr/>
        </p:nvSpPr>
        <p:spPr>
          <a:xfrm>
            <a:off x="1131570" y="6221820"/>
            <a:ext cx="1484702" cy="369332"/>
          </a:xfrm>
          <a:prstGeom prst="rect">
            <a:avLst/>
          </a:prstGeom>
          <a:noFill/>
        </p:spPr>
        <p:txBody>
          <a:bodyPr wrap="none" rtlCol="0">
            <a:spAutoFit/>
          </a:bodyPr>
          <a:lstStyle/>
          <a:p>
            <a:r>
              <a:rPr lang="en-GB" b="1" dirty="0">
                <a:latin typeface="Open Sans" pitchFamily="2" charset="0"/>
                <a:ea typeface="Open Sans" pitchFamily="2" charset="0"/>
                <a:cs typeface="Open Sans" pitchFamily="2" charset="0"/>
              </a:rPr>
              <a:t>Behaviours</a:t>
            </a:r>
            <a:endParaRPr lang="en-BE" b="1" dirty="0">
              <a:latin typeface="Open Sans" pitchFamily="2" charset="0"/>
              <a:ea typeface="Open Sans" pitchFamily="2" charset="0"/>
              <a:cs typeface="Open Sans" pitchFamily="2" charset="0"/>
            </a:endParaRPr>
          </a:p>
        </p:txBody>
      </p:sp>
      <p:sp>
        <p:nvSpPr>
          <p:cNvPr id="11" name="TextBox 10">
            <a:extLst>
              <a:ext uri="{FF2B5EF4-FFF2-40B4-BE49-F238E27FC236}">
                <a16:creationId xmlns:a16="http://schemas.microsoft.com/office/drawing/2014/main" id="{AFE68AE7-79F9-1417-B94B-5DF8C36A1929}"/>
              </a:ext>
            </a:extLst>
          </p:cNvPr>
          <p:cNvSpPr txBox="1"/>
          <p:nvPr/>
        </p:nvSpPr>
        <p:spPr>
          <a:xfrm>
            <a:off x="2943600" y="6218100"/>
            <a:ext cx="1265090" cy="369332"/>
          </a:xfrm>
          <a:prstGeom prst="rect">
            <a:avLst/>
          </a:prstGeom>
          <a:noFill/>
        </p:spPr>
        <p:txBody>
          <a:bodyPr wrap="none" rtlCol="0">
            <a:spAutoFit/>
          </a:bodyPr>
          <a:lstStyle/>
          <a:p>
            <a:r>
              <a:rPr lang="en-GB" b="1" dirty="0">
                <a:latin typeface="Open Sans" pitchFamily="2" charset="0"/>
                <a:ea typeface="Open Sans" pitchFamily="2" charset="0"/>
                <a:cs typeface="Open Sans" pitchFamily="2" charset="0"/>
              </a:rPr>
              <a:t>Attitudes</a:t>
            </a:r>
            <a:endParaRPr lang="en-BE" b="1" dirty="0">
              <a:latin typeface="Open Sans" pitchFamily="2" charset="0"/>
              <a:ea typeface="Open Sans" pitchFamily="2" charset="0"/>
              <a:cs typeface="Open Sans" pitchFamily="2" charset="0"/>
            </a:endParaRPr>
          </a:p>
        </p:txBody>
      </p:sp>
      <p:sp>
        <p:nvSpPr>
          <p:cNvPr id="12" name="TextBox 11">
            <a:extLst>
              <a:ext uri="{FF2B5EF4-FFF2-40B4-BE49-F238E27FC236}">
                <a16:creationId xmlns:a16="http://schemas.microsoft.com/office/drawing/2014/main" id="{704BFAD2-43D6-9B3A-2914-B6EFDACB398F}"/>
              </a:ext>
            </a:extLst>
          </p:cNvPr>
          <p:cNvSpPr txBox="1"/>
          <p:nvPr/>
        </p:nvSpPr>
        <p:spPr>
          <a:xfrm>
            <a:off x="4763804" y="6221820"/>
            <a:ext cx="1042273" cy="369332"/>
          </a:xfrm>
          <a:prstGeom prst="rect">
            <a:avLst/>
          </a:prstGeom>
          <a:noFill/>
        </p:spPr>
        <p:txBody>
          <a:bodyPr wrap="none" rtlCol="0">
            <a:spAutoFit/>
          </a:bodyPr>
          <a:lstStyle/>
          <a:p>
            <a:r>
              <a:rPr lang="en-GB" b="1" dirty="0">
                <a:latin typeface="Open Sans" pitchFamily="2" charset="0"/>
                <a:ea typeface="Open Sans" pitchFamily="2" charset="0"/>
                <a:cs typeface="Open Sans" pitchFamily="2" charset="0"/>
              </a:rPr>
              <a:t>Actions</a:t>
            </a:r>
            <a:endParaRPr lang="en-BE" b="1" dirty="0">
              <a:latin typeface="Open Sans" pitchFamily="2" charset="0"/>
              <a:ea typeface="Open Sans" pitchFamily="2" charset="0"/>
              <a:cs typeface="Open Sans" pitchFamily="2" charset="0"/>
            </a:endParaRPr>
          </a:p>
        </p:txBody>
      </p:sp>
      <p:sp>
        <p:nvSpPr>
          <p:cNvPr id="13" name="TextBox 12">
            <a:extLst>
              <a:ext uri="{FF2B5EF4-FFF2-40B4-BE49-F238E27FC236}">
                <a16:creationId xmlns:a16="http://schemas.microsoft.com/office/drawing/2014/main" id="{951A99E2-0941-10A8-CD16-E502BD5D643C}"/>
              </a:ext>
            </a:extLst>
          </p:cNvPr>
          <p:cNvSpPr txBox="1"/>
          <p:nvPr/>
        </p:nvSpPr>
        <p:spPr>
          <a:xfrm>
            <a:off x="6458346" y="6221820"/>
            <a:ext cx="1231427" cy="369332"/>
          </a:xfrm>
          <a:prstGeom prst="rect">
            <a:avLst/>
          </a:prstGeom>
          <a:noFill/>
        </p:spPr>
        <p:txBody>
          <a:bodyPr wrap="none" rtlCol="0">
            <a:spAutoFit/>
          </a:bodyPr>
          <a:lstStyle/>
          <a:p>
            <a:r>
              <a:rPr lang="en-GB" b="1" dirty="0">
                <a:latin typeface="Open Sans" pitchFamily="2" charset="0"/>
                <a:ea typeface="Open Sans" pitchFamily="2" charset="0"/>
                <a:cs typeface="Open Sans" pitchFamily="2" charset="0"/>
              </a:rPr>
              <a:t>Practices</a:t>
            </a:r>
            <a:endParaRPr lang="en-BE" b="1" dirty="0">
              <a:latin typeface="Open Sans" pitchFamily="2" charset="0"/>
              <a:ea typeface="Open Sans" pitchFamily="2" charset="0"/>
              <a:cs typeface="Open Sans" pitchFamily="2" charset="0"/>
            </a:endParaRPr>
          </a:p>
        </p:txBody>
      </p:sp>
      <p:sp>
        <p:nvSpPr>
          <p:cNvPr id="15" name="TextBox 14">
            <a:extLst>
              <a:ext uri="{FF2B5EF4-FFF2-40B4-BE49-F238E27FC236}">
                <a16:creationId xmlns:a16="http://schemas.microsoft.com/office/drawing/2014/main" id="{6719D01B-6021-820F-A0AC-BC639D20FAA7}"/>
              </a:ext>
            </a:extLst>
          </p:cNvPr>
          <p:cNvSpPr txBox="1"/>
          <p:nvPr/>
        </p:nvSpPr>
        <p:spPr>
          <a:xfrm>
            <a:off x="8248233" y="6218100"/>
            <a:ext cx="1053494" cy="369332"/>
          </a:xfrm>
          <a:prstGeom prst="rect">
            <a:avLst/>
          </a:prstGeom>
          <a:noFill/>
        </p:spPr>
        <p:txBody>
          <a:bodyPr wrap="none" rtlCol="0">
            <a:spAutoFit/>
          </a:bodyPr>
          <a:lstStyle/>
          <a:p>
            <a:r>
              <a:rPr lang="en-GB" b="1" dirty="0">
                <a:latin typeface="Open Sans" pitchFamily="2" charset="0"/>
                <a:ea typeface="Open Sans" pitchFamily="2" charset="0"/>
                <a:cs typeface="Open Sans" pitchFamily="2" charset="0"/>
              </a:rPr>
              <a:t>Policies</a:t>
            </a:r>
            <a:endParaRPr lang="en-BE" b="1" dirty="0">
              <a:latin typeface="Open Sans" pitchFamily="2" charset="0"/>
              <a:ea typeface="Open Sans" pitchFamily="2" charset="0"/>
              <a:cs typeface="Open Sans" pitchFamily="2" charset="0"/>
            </a:endParaRPr>
          </a:p>
        </p:txBody>
      </p:sp>
      <p:sp>
        <p:nvSpPr>
          <p:cNvPr id="16" name="TextBox 15">
            <a:extLst>
              <a:ext uri="{FF2B5EF4-FFF2-40B4-BE49-F238E27FC236}">
                <a16:creationId xmlns:a16="http://schemas.microsoft.com/office/drawing/2014/main" id="{F828ECF9-E285-4D13-A46E-7674EAB2E949}"/>
              </a:ext>
            </a:extLst>
          </p:cNvPr>
          <p:cNvSpPr txBox="1"/>
          <p:nvPr/>
        </p:nvSpPr>
        <p:spPr>
          <a:xfrm>
            <a:off x="9784757" y="6221820"/>
            <a:ext cx="1184940" cy="369332"/>
          </a:xfrm>
          <a:prstGeom prst="rect">
            <a:avLst/>
          </a:prstGeom>
          <a:noFill/>
        </p:spPr>
        <p:txBody>
          <a:bodyPr wrap="none" rtlCol="0">
            <a:spAutoFit/>
          </a:bodyPr>
          <a:lstStyle/>
          <a:p>
            <a:r>
              <a:rPr lang="en-GB" b="1" dirty="0">
                <a:latin typeface="Open Sans" pitchFamily="2" charset="0"/>
                <a:ea typeface="Open Sans" pitchFamily="2" charset="0"/>
                <a:cs typeface="Open Sans" pitchFamily="2" charset="0"/>
              </a:rPr>
              <a:t>Missions</a:t>
            </a:r>
            <a:endParaRPr lang="en-BE" b="1" dirty="0">
              <a:latin typeface="Open Sans" pitchFamily="2" charset="0"/>
              <a:ea typeface="Open Sans" pitchFamily="2" charset="0"/>
              <a:cs typeface="Open Sans" pitchFamily="2" charset="0"/>
            </a:endParaRPr>
          </a:p>
        </p:txBody>
      </p:sp>
      <p:grpSp>
        <p:nvGrpSpPr>
          <p:cNvPr id="30" name="Group 29">
            <a:extLst>
              <a:ext uri="{FF2B5EF4-FFF2-40B4-BE49-F238E27FC236}">
                <a16:creationId xmlns:a16="http://schemas.microsoft.com/office/drawing/2014/main" id="{9832325C-E67D-52E8-B6AD-3990BD862DA0}"/>
              </a:ext>
            </a:extLst>
          </p:cNvPr>
          <p:cNvGrpSpPr/>
          <p:nvPr/>
        </p:nvGrpSpPr>
        <p:grpSpPr>
          <a:xfrm>
            <a:off x="1222303" y="918726"/>
            <a:ext cx="9641258" cy="4683404"/>
            <a:chOff x="897278" y="918726"/>
            <a:chExt cx="9641258" cy="4683404"/>
          </a:xfrm>
          <a:effectLst>
            <a:outerShdw blurRad="50800" dist="38100" dir="2700000" algn="tl" rotWithShape="0">
              <a:prstClr val="black">
                <a:alpha val="40000"/>
              </a:prstClr>
            </a:outerShdw>
          </a:effectLst>
        </p:grpSpPr>
        <p:sp>
          <p:nvSpPr>
            <p:cNvPr id="20" name="Freeform: Shape 19">
              <a:extLst>
                <a:ext uri="{FF2B5EF4-FFF2-40B4-BE49-F238E27FC236}">
                  <a16:creationId xmlns:a16="http://schemas.microsoft.com/office/drawing/2014/main" id="{20462603-F4ED-CAC2-4570-264811ECD440}"/>
                </a:ext>
              </a:extLst>
            </p:cNvPr>
            <p:cNvSpPr/>
            <p:nvPr/>
          </p:nvSpPr>
          <p:spPr>
            <a:xfrm>
              <a:off x="897278" y="2554215"/>
              <a:ext cx="2291115" cy="2089293"/>
            </a:xfrm>
            <a:custGeom>
              <a:avLst/>
              <a:gdLst>
                <a:gd name="connsiteX0" fmla="*/ 1621800 w 2167466"/>
                <a:gd name="connsiteY0" fmla="*/ 548964 h 2167466"/>
                <a:gd name="connsiteX1" fmla="*/ 1941574 w 2167466"/>
                <a:gd name="connsiteY1" fmla="*/ 452590 h 2167466"/>
                <a:gd name="connsiteX2" fmla="*/ 2059240 w 2167466"/>
                <a:gd name="connsiteY2" fmla="*/ 656392 h 2167466"/>
                <a:gd name="connsiteX3" fmla="*/ 1815890 w 2167466"/>
                <a:gd name="connsiteY3" fmla="*/ 885138 h 2167466"/>
                <a:gd name="connsiteX4" fmla="*/ 1815890 w 2167466"/>
                <a:gd name="connsiteY4" fmla="*/ 1282328 h 2167466"/>
                <a:gd name="connsiteX5" fmla="*/ 2059240 w 2167466"/>
                <a:gd name="connsiteY5" fmla="*/ 1511074 h 2167466"/>
                <a:gd name="connsiteX6" fmla="*/ 1941574 w 2167466"/>
                <a:gd name="connsiteY6" fmla="*/ 1714876 h 2167466"/>
                <a:gd name="connsiteX7" fmla="*/ 1621800 w 2167466"/>
                <a:gd name="connsiteY7" fmla="*/ 1618502 h 2167466"/>
                <a:gd name="connsiteX8" fmla="*/ 1277823 w 2167466"/>
                <a:gd name="connsiteY8" fmla="*/ 1817097 h 2167466"/>
                <a:gd name="connsiteX9" fmla="*/ 1201398 w 2167466"/>
                <a:gd name="connsiteY9" fmla="*/ 2142217 h 2167466"/>
                <a:gd name="connsiteX10" fmla="*/ 966068 w 2167466"/>
                <a:gd name="connsiteY10" fmla="*/ 2142217 h 2167466"/>
                <a:gd name="connsiteX11" fmla="*/ 889643 w 2167466"/>
                <a:gd name="connsiteY11" fmla="*/ 1817097 h 2167466"/>
                <a:gd name="connsiteX12" fmla="*/ 545666 w 2167466"/>
                <a:gd name="connsiteY12" fmla="*/ 1618502 h 2167466"/>
                <a:gd name="connsiteX13" fmla="*/ 225892 w 2167466"/>
                <a:gd name="connsiteY13" fmla="*/ 1714876 h 2167466"/>
                <a:gd name="connsiteX14" fmla="*/ 108226 w 2167466"/>
                <a:gd name="connsiteY14" fmla="*/ 1511074 h 2167466"/>
                <a:gd name="connsiteX15" fmla="*/ 351576 w 2167466"/>
                <a:gd name="connsiteY15" fmla="*/ 1282328 h 2167466"/>
                <a:gd name="connsiteX16" fmla="*/ 351576 w 2167466"/>
                <a:gd name="connsiteY16" fmla="*/ 885138 h 2167466"/>
                <a:gd name="connsiteX17" fmla="*/ 108226 w 2167466"/>
                <a:gd name="connsiteY17" fmla="*/ 656392 h 2167466"/>
                <a:gd name="connsiteX18" fmla="*/ 225892 w 2167466"/>
                <a:gd name="connsiteY18" fmla="*/ 452590 h 2167466"/>
                <a:gd name="connsiteX19" fmla="*/ 545666 w 2167466"/>
                <a:gd name="connsiteY19" fmla="*/ 548964 h 2167466"/>
                <a:gd name="connsiteX20" fmla="*/ 889643 w 2167466"/>
                <a:gd name="connsiteY20" fmla="*/ 350369 h 2167466"/>
                <a:gd name="connsiteX21" fmla="*/ 966068 w 2167466"/>
                <a:gd name="connsiteY21" fmla="*/ 25249 h 2167466"/>
                <a:gd name="connsiteX22" fmla="*/ 1201398 w 2167466"/>
                <a:gd name="connsiteY22" fmla="*/ 25249 h 2167466"/>
                <a:gd name="connsiteX23" fmla="*/ 1277823 w 2167466"/>
                <a:gd name="connsiteY23" fmla="*/ 350369 h 2167466"/>
                <a:gd name="connsiteX24" fmla="*/ 1621800 w 2167466"/>
                <a:gd name="connsiteY24" fmla="*/ 548964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67466" h="2167466">
                  <a:moveTo>
                    <a:pt x="1621800" y="548964"/>
                  </a:moveTo>
                  <a:lnTo>
                    <a:pt x="1941574" y="452590"/>
                  </a:lnTo>
                  <a:lnTo>
                    <a:pt x="2059240" y="656392"/>
                  </a:lnTo>
                  <a:lnTo>
                    <a:pt x="1815890" y="885138"/>
                  </a:lnTo>
                  <a:cubicBezTo>
                    <a:pt x="1851165" y="1015185"/>
                    <a:pt x="1851165" y="1152281"/>
                    <a:pt x="1815890" y="1282328"/>
                  </a:cubicBezTo>
                  <a:lnTo>
                    <a:pt x="2059240" y="1511074"/>
                  </a:lnTo>
                  <a:lnTo>
                    <a:pt x="1941574" y="1714876"/>
                  </a:lnTo>
                  <a:lnTo>
                    <a:pt x="1621800" y="1618502"/>
                  </a:lnTo>
                  <a:cubicBezTo>
                    <a:pt x="1526813" y="1714075"/>
                    <a:pt x="1408085" y="1782623"/>
                    <a:pt x="1277823" y="1817097"/>
                  </a:cubicBezTo>
                  <a:lnTo>
                    <a:pt x="1201398" y="2142217"/>
                  </a:lnTo>
                  <a:lnTo>
                    <a:pt x="966068" y="2142217"/>
                  </a:lnTo>
                  <a:lnTo>
                    <a:pt x="889643" y="1817097"/>
                  </a:lnTo>
                  <a:cubicBezTo>
                    <a:pt x="759381" y="1782622"/>
                    <a:pt x="640653" y="1714074"/>
                    <a:pt x="545666" y="1618502"/>
                  </a:cubicBezTo>
                  <a:lnTo>
                    <a:pt x="225892" y="1714876"/>
                  </a:lnTo>
                  <a:lnTo>
                    <a:pt x="108226" y="1511074"/>
                  </a:lnTo>
                  <a:lnTo>
                    <a:pt x="351576" y="1282328"/>
                  </a:lnTo>
                  <a:cubicBezTo>
                    <a:pt x="316301" y="1152281"/>
                    <a:pt x="316301" y="1015185"/>
                    <a:pt x="351576" y="885138"/>
                  </a:cubicBezTo>
                  <a:lnTo>
                    <a:pt x="108226" y="656392"/>
                  </a:lnTo>
                  <a:lnTo>
                    <a:pt x="225892" y="452590"/>
                  </a:lnTo>
                  <a:lnTo>
                    <a:pt x="545666" y="548964"/>
                  </a:lnTo>
                  <a:cubicBezTo>
                    <a:pt x="640653" y="453391"/>
                    <a:pt x="759381" y="384843"/>
                    <a:pt x="889643" y="350369"/>
                  </a:cubicBezTo>
                  <a:lnTo>
                    <a:pt x="966068" y="25249"/>
                  </a:lnTo>
                  <a:lnTo>
                    <a:pt x="1201398" y="25249"/>
                  </a:lnTo>
                  <a:lnTo>
                    <a:pt x="1277823" y="350369"/>
                  </a:lnTo>
                  <a:cubicBezTo>
                    <a:pt x="1408085" y="384844"/>
                    <a:pt x="1526813" y="453392"/>
                    <a:pt x="1621800" y="548964"/>
                  </a:cubicBezTo>
                  <a:close/>
                </a:path>
              </a:pathLst>
            </a:custGeom>
            <a:solidFill>
              <a:schemeClr val="accent4">
                <a:lumMod val="40000"/>
                <a:lumOff val="6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2176" tIns="565474" rIns="562176" bIns="565474" numCol="1" spcCol="1270" anchor="ctr" anchorCtr="0">
              <a:noAutofit/>
            </a:bodyPr>
            <a:lstStyle/>
            <a:p>
              <a:pPr marL="0" lvl="0" indent="0" algn="ctr" defTabSz="577850">
                <a:lnSpc>
                  <a:spcPct val="90000"/>
                </a:lnSpc>
                <a:spcBef>
                  <a:spcPct val="0"/>
                </a:spcBef>
                <a:spcAft>
                  <a:spcPct val="35000"/>
                </a:spcAft>
                <a:buNone/>
              </a:pPr>
              <a:r>
                <a:rPr lang="en-GB" sz="1400" kern="1200" dirty="0">
                  <a:solidFill>
                    <a:sysClr val="windowText" lastClr="000000"/>
                  </a:solidFill>
                  <a:latin typeface="Open Sans" pitchFamily="2" charset="0"/>
                  <a:ea typeface="Open Sans" pitchFamily="2" charset="0"/>
                  <a:cs typeface="Open Sans" pitchFamily="2" charset="0"/>
                </a:rPr>
                <a:t>Individual perspectives</a:t>
              </a:r>
              <a:endParaRPr lang="en-BE" sz="1400" kern="1200" dirty="0">
                <a:solidFill>
                  <a:sysClr val="windowText" lastClr="000000"/>
                </a:solidFill>
                <a:latin typeface="Open Sans" pitchFamily="2" charset="0"/>
                <a:ea typeface="Open Sans" pitchFamily="2" charset="0"/>
                <a:cs typeface="Open Sans" pitchFamily="2" charset="0"/>
              </a:endParaRPr>
            </a:p>
          </p:txBody>
        </p:sp>
        <p:sp>
          <p:nvSpPr>
            <p:cNvPr id="21" name="Freeform: Shape 20">
              <a:extLst>
                <a:ext uri="{FF2B5EF4-FFF2-40B4-BE49-F238E27FC236}">
                  <a16:creationId xmlns:a16="http://schemas.microsoft.com/office/drawing/2014/main" id="{7820DC57-2E4C-BD33-D373-75F9BA34A0BA}"/>
                </a:ext>
              </a:extLst>
            </p:cNvPr>
            <p:cNvSpPr/>
            <p:nvPr/>
          </p:nvSpPr>
          <p:spPr>
            <a:xfrm>
              <a:off x="2042836" y="918726"/>
              <a:ext cx="2475882" cy="2376305"/>
            </a:xfrm>
            <a:custGeom>
              <a:avLst/>
              <a:gdLst>
                <a:gd name="connsiteX0" fmla="*/ 1589033 w 2123675"/>
                <a:gd name="connsiteY0" fmla="*/ 537873 h 2123675"/>
                <a:gd name="connsiteX1" fmla="*/ 1902347 w 2123675"/>
                <a:gd name="connsiteY1" fmla="*/ 443446 h 2123675"/>
                <a:gd name="connsiteX2" fmla="*/ 2017635 w 2123675"/>
                <a:gd name="connsiteY2" fmla="*/ 643130 h 2123675"/>
                <a:gd name="connsiteX3" fmla="*/ 1779202 w 2123675"/>
                <a:gd name="connsiteY3" fmla="*/ 867255 h 2123675"/>
                <a:gd name="connsiteX4" fmla="*/ 1779202 w 2123675"/>
                <a:gd name="connsiteY4" fmla="*/ 1256420 h 2123675"/>
                <a:gd name="connsiteX5" fmla="*/ 2017635 w 2123675"/>
                <a:gd name="connsiteY5" fmla="*/ 1480545 h 2123675"/>
                <a:gd name="connsiteX6" fmla="*/ 1902347 w 2123675"/>
                <a:gd name="connsiteY6" fmla="*/ 1680229 h 2123675"/>
                <a:gd name="connsiteX7" fmla="*/ 1589033 w 2123675"/>
                <a:gd name="connsiteY7" fmla="*/ 1585802 h 2123675"/>
                <a:gd name="connsiteX8" fmla="*/ 1252006 w 2123675"/>
                <a:gd name="connsiteY8" fmla="*/ 1780385 h 2123675"/>
                <a:gd name="connsiteX9" fmla="*/ 1177125 w 2123675"/>
                <a:gd name="connsiteY9" fmla="*/ 2098936 h 2123675"/>
                <a:gd name="connsiteX10" fmla="*/ 946550 w 2123675"/>
                <a:gd name="connsiteY10" fmla="*/ 2098936 h 2123675"/>
                <a:gd name="connsiteX11" fmla="*/ 871669 w 2123675"/>
                <a:gd name="connsiteY11" fmla="*/ 1780385 h 2123675"/>
                <a:gd name="connsiteX12" fmla="*/ 534642 w 2123675"/>
                <a:gd name="connsiteY12" fmla="*/ 1585802 h 2123675"/>
                <a:gd name="connsiteX13" fmla="*/ 221328 w 2123675"/>
                <a:gd name="connsiteY13" fmla="*/ 1680229 h 2123675"/>
                <a:gd name="connsiteX14" fmla="*/ 106040 w 2123675"/>
                <a:gd name="connsiteY14" fmla="*/ 1480545 h 2123675"/>
                <a:gd name="connsiteX15" fmla="*/ 344473 w 2123675"/>
                <a:gd name="connsiteY15" fmla="*/ 1256420 h 2123675"/>
                <a:gd name="connsiteX16" fmla="*/ 344473 w 2123675"/>
                <a:gd name="connsiteY16" fmla="*/ 867255 h 2123675"/>
                <a:gd name="connsiteX17" fmla="*/ 106040 w 2123675"/>
                <a:gd name="connsiteY17" fmla="*/ 643130 h 2123675"/>
                <a:gd name="connsiteX18" fmla="*/ 221328 w 2123675"/>
                <a:gd name="connsiteY18" fmla="*/ 443446 h 2123675"/>
                <a:gd name="connsiteX19" fmla="*/ 534642 w 2123675"/>
                <a:gd name="connsiteY19" fmla="*/ 537873 h 2123675"/>
                <a:gd name="connsiteX20" fmla="*/ 871669 w 2123675"/>
                <a:gd name="connsiteY20" fmla="*/ 343290 h 2123675"/>
                <a:gd name="connsiteX21" fmla="*/ 946550 w 2123675"/>
                <a:gd name="connsiteY21" fmla="*/ 24739 h 2123675"/>
                <a:gd name="connsiteX22" fmla="*/ 1177125 w 2123675"/>
                <a:gd name="connsiteY22" fmla="*/ 24739 h 2123675"/>
                <a:gd name="connsiteX23" fmla="*/ 1252006 w 2123675"/>
                <a:gd name="connsiteY23" fmla="*/ 343290 h 2123675"/>
                <a:gd name="connsiteX24" fmla="*/ 1589033 w 2123675"/>
                <a:gd name="connsiteY24" fmla="*/ 537873 h 2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23675" h="2123675">
                  <a:moveTo>
                    <a:pt x="1366897" y="537190"/>
                  </a:moveTo>
                  <a:lnTo>
                    <a:pt x="1594045" y="396507"/>
                  </a:lnTo>
                  <a:lnTo>
                    <a:pt x="1727168" y="529630"/>
                  </a:lnTo>
                  <a:lnTo>
                    <a:pt x="1586485" y="756778"/>
                  </a:lnTo>
                  <a:cubicBezTo>
                    <a:pt x="1640670" y="849967"/>
                    <a:pt x="1669056" y="955907"/>
                    <a:pt x="1668725" y="1063703"/>
                  </a:cubicBezTo>
                  <a:lnTo>
                    <a:pt x="1904134" y="1190078"/>
                  </a:lnTo>
                  <a:lnTo>
                    <a:pt x="1855408" y="1371927"/>
                  </a:lnTo>
                  <a:lnTo>
                    <a:pt x="1588350" y="1363666"/>
                  </a:lnTo>
                  <a:cubicBezTo>
                    <a:pt x="1534739" y="1457186"/>
                    <a:pt x="1457186" y="1534739"/>
                    <a:pt x="1363666" y="1588351"/>
                  </a:cubicBezTo>
                  <a:lnTo>
                    <a:pt x="1371926" y="1855408"/>
                  </a:lnTo>
                  <a:lnTo>
                    <a:pt x="1190078" y="1904134"/>
                  </a:lnTo>
                  <a:lnTo>
                    <a:pt x="1063703" y="1668725"/>
                  </a:lnTo>
                  <a:cubicBezTo>
                    <a:pt x="955907" y="1669057"/>
                    <a:pt x="849967" y="1640670"/>
                    <a:pt x="756778" y="1586485"/>
                  </a:cubicBezTo>
                  <a:lnTo>
                    <a:pt x="529630" y="1727168"/>
                  </a:lnTo>
                  <a:lnTo>
                    <a:pt x="396507" y="1594045"/>
                  </a:lnTo>
                  <a:lnTo>
                    <a:pt x="537190" y="1366897"/>
                  </a:lnTo>
                  <a:cubicBezTo>
                    <a:pt x="483005" y="1273708"/>
                    <a:pt x="454619" y="1167768"/>
                    <a:pt x="454950" y="1059972"/>
                  </a:cubicBezTo>
                  <a:lnTo>
                    <a:pt x="219541" y="933597"/>
                  </a:lnTo>
                  <a:lnTo>
                    <a:pt x="268267" y="751748"/>
                  </a:lnTo>
                  <a:lnTo>
                    <a:pt x="535325" y="760009"/>
                  </a:lnTo>
                  <a:cubicBezTo>
                    <a:pt x="588936" y="666489"/>
                    <a:pt x="666489" y="588936"/>
                    <a:pt x="760009" y="535324"/>
                  </a:cubicBezTo>
                  <a:lnTo>
                    <a:pt x="751749" y="268267"/>
                  </a:lnTo>
                  <a:lnTo>
                    <a:pt x="933597" y="219541"/>
                  </a:lnTo>
                  <a:lnTo>
                    <a:pt x="1059972" y="454950"/>
                  </a:lnTo>
                  <a:cubicBezTo>
                    <a:pt x="1167768" y="454618"/>
                    <a:pt x="1273708" y="483005"/>
                    <a:pt x="1366897" y="537190"/>
                  </a:cubicBezTo>
                  <a:close/>
                </a:path>
              </a:pathLst>
            </a:custGeom>
            <a:solidFill>
              <a:schemeClr val="accent4">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937" tIns="720937" rIns="720938" bIns="720938" numCol="1" spcCol="1270" anchor="ctr" anchorCtr="0">
              <a:noAutofit/>
            </a:bodyPr>
            <a:lstStyle/>
            <a:p>
              <a:pPr marL="0" lvl="0" indent="0" algn="ctr" defTabSz="577850">
                <a:lnSpc>
                  <a:spcPct val="90000"/>
                </a:lnSpc>
                <a:spcBef>
                  <a:spcPct val="0"/>
                </a:spcBef>
                <a:spcAft>
                  <a:spcPct val="35000"/>
                </a:spcAft>
                <a:buNone/>
              </a:pPr>
              <a:r>
                <a:rPr lang="en-GB" kern="1200" dirty="0">
                  <a:solidFill>
                    <a:sysClr val="windowText" lastClr="000000"/>
                  </a:solidFill>
                  <a:latin typeface="Open Sans" pitchFamily="2" charset="0"/>
                  <a:ea typeface="Open Sans" pitchFamily="2" charset="0"/>
                  <a:cs typeface="Open Sans" pitchFamily="2" charset="0"/>
                </a:rPr>
                <a:t>Team dynamics</a:t>
              </a:r>
              <a:endParaRPr lang="en-BE" kern="1200" dirty="0">
                <a:solidFill>
                  <a:sysClr val="windowText" lastClr="000000"/>
                </a:solidFill>
                <a:latin typeface="Open Sans" pitchFamily="2" charset="0"/>
                <a:ea typeface="Open Sans" pitchFamily="2" charset="0"/>
                <a:cs typeface="Open Sans" pitchFamily="2" charset="0"/>
              </a:endParaRPr>
            </a:p>
          </p:txBody>
        </p:sp>
        <p:sp>
          <p:nvSpPr>
            <p:cNvPr id="27" name="Freeform: Shape 26">
              <a:extLst>
                <a:ext uri="{FF2B5EF4-FFF2-40B4-BE49-F238E27FC236}">
                  <a16:creationId xmlns:a16="http://schemas.microsoft.com/office/drawing/2014/main" id="{41E1244A-FFD1-5ED7-E56A-FD2B6DA33C14}"/>
                </a:ext>
              </a:extLst>
            </p:cNvPr>
            <p:cNvSpPr/>
            <p:nvPr/>
          </p:nvSpPr>
          <p:spPr>
            <a:xfrm>
              <a:off x="3993035" y="1651829"/>
              <a:ext cx="2836947" cy="2722848"/>
            </a:xfrm>
            <a:custGeom>
              <a:avLst/>
              <a:gdLst>
                <a:gd name="connsiteX0" fmla="*/ 2115406 w 2980266"/>
                <a:gd name="connsiteY0" fmla="*/ 475169 h 2980266"/>
                <a:gd name="connsiteX1" fmla="*/ 2347223 w 2980266"/>
                <a:gd name="connsiteY1" fmla="*/ 280641 h 2980266"/>
                <a:gd name="connsiteX2" fmla="*/ 2532418 w 2980266"/>
                <a:gd name="connsiteY2" fmla="*/ 436038 h 2980266"/>
                <a:gd name="connsiteX3" fmla="*/ 2381100 w 2980266"/>
                <a:gd name="connsiteY3" fmla="*/ 698113 h 2980266"/>
                <a:gd name="connsiteX4" fmla="*/ 2621526 w 2980266"/>
                <a:gd name="connsiteY4" fmla="*/ 1114543 h 2980266"/>
                <a:gd name="connsiteX5" fmla="*/ 2924149 w 2980266"/>
                <a:gd name="connsiteY5" fmla="*/ 1114535 h 2980266"/>
                <a:gd name="connsiteX6" fmla="*/ 2966129 w 2980266"/>
                <a:gd name="connsiteY6" fmla="*/ 1352617 h 2980266"/>
                <a:gd name="connsiteX7" fmla="*/ 2681754 w 2980266"/>
                <a:gd name="connsiteY7" fmla="*/ 1456113 h 2980266"/>
                <a:gd name="connsiteX8" fmla="*/ 2598255 w 2980266"/>
                <a:gd name="connsiteY8" fmla="*/ 1929659 h 2980266"/>
                <a:gd name="connsiteX9" fmla="*/ 2830082 w 2980266"/>
                <a:gd name="connsiteY9" fmla="*/ 2124176 h 2980266"/>
                <a:gd name="connsiteX10" fmla="*/ 2709205 w 2980266"/>
                <a:gd name="connsiteY10" fmla="*/ 2333542 h 2980266"/>
                <a:gd name="connsiteX11" fmla="*/ 2424835 w 2980266"/>
                <a:gd name="connsiteY11" fmla="*/ 2230031 h 2980266"/>
                <a:gd name="connsiteX12" fmla="*/ 2056481 w 2980266"/>
                <a:gd name="connsiteY12" fmla="*/ 2539116 h 2980266"/>
                <a:gd name="connsiteX13" fmla="*/ 2109039 w 2980266"/>
                <a:gd name="connsiteY13" fmla="*/ 2837141 h 2980266"/>
                <a:gd name="connsiteX14" fmla="*/ 1881863 w 2980266"/>
                <a:gd name="connsiteY14" fmla="*/ 2919826 h 2980266"/>
                <a:gd name="connsiteX15" fmla="*/ 1730559 w 2980266"/>
                <a:gd name="connsiteY15" fmla="*/ 2657743 h 2980266"/>
                <a:gd name="connsiteX16" fmla="*/ 1249707 w 2980266"/>
                <a:gd name="connsiteY16" fmla="*/ 2657743 h 2980266"/>
                <a:gd name="connsiteX17" fmla="*/ 1098403 w 2980266"/>
                <a:gd name="connsiteY17" fmla="*/ 2919826 h 2980266"/>
                <a:gd name="connsiteX18" fmla="*/ 871227 w 2980266"/>
                <a:gd name="connsiteY18" fmla="*/ 2837141 h 2980266"/>
                <a:gd name="connsiteX19" fmla="*/ 923785 w 2980266"/>
                <a:gd name="connsiteY19" fmla="*/ 2539117 h 2980266"/>
                <a:gd name="connsiteX20" fmla="*/ 555431 w 2980266"/>
                <a:gd name="connsiteY20" fmla="*/ 2230032 h 2980266"/>
                <a:gd name="connsiteX21" fmla="*/ 271061 w 2980266"/>
                <a:gd name="connsiteY21" fmla="*/ 2333542 h 2980266"/>
                <a:gd name="connsiteX22" fmla="*/ 150184 w 2980266"/>
                <a:gd name="connsiteY22" fmla="*/ 2124176 h 2980266"/>
                <a:gd name="connsiteX23" fmla="*/ 382011 w 2980266"/>
                <a:gd name="connsiteY23" fmla="*/ 1929660 h 2980266"/>
                <a:gd name="connsiteX24" fmla="*/ 298512 w 2980266"/>
                <a:gd name="connsiteY24" fmla="*/ 1456114 h 2980266"/>
                <a:gd name="connsiteX25" fmla="*/ 14137 w 2980266"/>
                <a:gd name="connsiteY25" fmla="*/ 1352617 h 2980266"/>
                <a:gd name="connsiteX26" fmla="*/ 56117 w 2980266"/>
                <a:gd name="connsiteY26" fmla="*/ 1114535 h 2980266"/>
                <a:gd name="connsiteX27" fmla="*/ 358740 w 2980266"/>
                <a:gd name="connsiteY27" fmla="*/ 1114543 h 2980266"/>
                <a:gd name="connsiteX28" fmla="*/ 599166 w 2980266"/>
                <a:gd name="connsiteY28" fmla="*/ 698113 h 2980266"/>
                <a:gd name="connsiteX29" fmla="*/ 447848 w 2980266"/>
                <a:gd name="connsiteY29" fmla="*/ 436038 h 2980266"/>
                <a:gd name="connsiteX30" fmla="*/ 633043 w 2980266"/>
                <a:gd name="connsiteY30" fmla="*/ 280641 h 2980266"/>
                <a:gd name="connsiteX31" fmla="*/ 864860 w 2980266"/>
                <a:gd name="connsiteY31" fmla="*/ 475169 h 2980266"/>
                <a:gd name="connsiteX32" fmla="*/ 1316713 w 2980266"/>
                <a:gd name="connsiteY32" fmla="*/ 310708 h 2980266"/>
                <a:gd name="connsiteX33" fmla="*/ 1369255 w 2980266"/>
                <a:gd name="connsiteY33" fmla="*/ 12681 h 2980266"/>
                <a:gd name="connsiteX34" fmla="*/ 1611011 w 2980266"/>
                <a:gd name="connsiteY34" fmla="*/ 12681 h 2980266"/>
                <a:gd name="connsiteX35" fmla="*/ 1663553 w 2980266"/>
                <a:gd name="connsiteY35" fmla="*/ 310708 h 2980266"/>
                <a:gd name="connsiteX36" fmla="*/ 2115406 w 2980266"/>
                <a:gd name="connsiteY36" fmla="*/ 475169 h 29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80266" h="2980266">
                  <a:moveTo>
                    <a:pt x="2115406" y="475169"/>
                  </a:moveTo>
                  <a:lnTo>
                    <a:pt x="2347223" y="280641"/>
                  </a:lnTo>
                  <a:lnTo>
                    <a:pt x="2532418" y="436038"/>
                  </a:lnTo>
                  <a:lnTo>
                    <a:pt x="2381100" y="698113"/>
                  </a:lnTo>
                  <a:cubicBezTo>
                    <a:pt x="2488696" y="819151"/>
                    <a:pt x="2570502" y="960843"/>
                    <a:pt x="2621526" y="1114543"/>
                  </a:cubicBezTo>
                  <a:lnTo>
                    <a:pt x="2924149" y="1114535"/>
                  </a:lnTo>
                  <a:lnTo>
                    <a:pt x="2966129" y="1352617"/>
                  </a:lnTo>
                  <a:lnTo>
                    <a:pt x="2681754" y="1456113"/>
                  </a:lnTo>
                  <a:cubicBezTo>
                    <a:pt x="2686376" y="1617995"/>
                    <a:pt x="2657965" y="1779121"/>
                    <a:pt x="2598255" y="1929659"/>
                  </a:cubicBezTo>
                  <a:lnTo>
                    <a:pt x="2830082" y="2124176"/>
                  </a:lnTo>
                  <a:lnTo>
                    <a:pt x="2709205" y="2333542"/>
                  </a:lnTo>
                  <a:lnTo>
                    <a:pt x="2424835" y="2230031"/>
                  </a:lnTo>
                  <a:cubicBezTo>
                    <a:pt x="2324320" y="2357010"/>
                    <a:pt x="2198986" y="2462178"/>
                    <a:pt x="2056481" y="2539116"/>
                  </a:cubicBezTo>
                  <a:lnTo>
                    <a:pt x="2109039" y="2837141"/>
                  </a:lnTo>
                  <a:lnTo>
                    <a:pt x="1881863" y="2919826"/>
                  </a:lnTo>
                  <a:lnTo>
                    <a:pt x="1730559" y="2657743"/>
                  </a:lnTo>
                  <a:cubicBezTo>
                    <a:pt x="1571939" y="2690405"/>
                    <a:pt x="1408327" y="2690405"/>
                    <a:pt x="1249707" y="2657743"/>
                  </a:cubicBezTo>
                  <a:lnTo>
                    <a:pt x="1098403" y="2919826"/>
                  </a:lnTo>
                  <a:lnTo>
                    <a:pt x="871227" y="2837141"/>
                  </a:lnTo>
                  <a:lnTo>
                    <a:pt x="923785" y="2539117"/>
                  </a:lnTo>
                  <a:cubicBezTo>
                    <a:pt x="781280" y="2462179"/>
                    <a:pt x="655947" y="2357011"/>
                    <a:pt x="555431" y="2230032"/>
                  </a:cubicBezTo>
                  <a:lnTo>
                    <a:pt x="271061" y="2333542"/>
                  </a:lnTo>
                  <a:lnTo>
                    <a:pt x="150184" y="2124176"/>
                  </a:lnTo>
                  <a:lnTo>
                    <a:pt x="382011" y="1929660"/>
                  </a:lnTo>
                  <a:cubicBezTo>
                    <a:pt x="322301" y="1779122"/>
                    <a:pt x="293890" y="1617995"/>
                    <a:pt x="298512" y="1456114"/>
                  </a:cubicBezTo>
                  <a:lnTo>
                    <a:pt x="14137" y="1352617"/>
                  </a:lnTo>
                  <a:lnTo>
                    <a:pt x="56117" y="1114535"/>
                  </a:lnTo>
                  <a:lnTo>
                    <a:pt x="358740" y="1114543"/>
                  </a:lnTo>
                  <a:cubicBezTo>
                    <a:pt x="409764" y="960843"/>
                    <a:pt x="491570" y="819151"/>
                    <a:pt x="599166" y="698113"/>
                  </a:cubicBezTo>
                  <a:lnTo>
                    <a:pt x="447848" y="436038"/>
                  </a:lnTo>
                  <a:lnTo>
                    <a:pt x="633043" y="280641"/>
                  </a:lnTo>
                  <a:lnTo>
                    <a:pt x="864860" y="475169"/>
                  </a:lnTo>
                  <a:cubicBezTo>
                    <a:pt x="1002743" y="390226"/>
                    <a:pt x="1156488" y="334267"/>
                    <a:pt x="1316713" y="310708"/>
                  </a:cubicBezTo>
                  <a:lnTo>
                    <a:pt x="1369255" y="12681"/>
                  </a:lnTo>
                  <a:lnTo>
                    <a:pt x="1611011" y="12681"/>
                  </a:lnTo>
                  <a:lnTo>
                    <a:pt x="1663553" y="310708"/>
                  </a:lnTo>
                  <a:cubicBezTo>
                    <a:pt x="1823778" y="334267"/>
                    <a:pt x="1977523" y="390226"/>
                    <a:pt x="2115406" y="475169"/>
                  </a:cubicBezTo>
                  <a:close/>
                </a:path>
              </a:pathLst>
            </a:custGeom>
            <a:solidFill>
              <a:schemeClr val="accent4">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15676" tIns="714623" rIns="615676" bIns="766745" numCol="1" spcCol="1270" anchor="ctr" anchorCtr="0">
              <a:noAutofit/>
            </a:bodyPr>
            <a:lstStyle/>
            <a:p>
              <a:pPr marL="0" lvl="0" indent="0" algn="ctr" defTabSz="577850">
                <a:lnSpc>
                  <a:spcPct val="90000"/>
                </a:lnSpc>
                <a:spcBef>
                  <a:spcPct val="0"/>
                </a:spcBef>
                <a:spcAft>
                  <a:spcPct val="35000"/>
                </a:spcAft>
                <a:buNone/>
              </a:pPr>
              <a:r>
                <a:rPr lang="en-GB" kern="1200" dirty="0">
                  <a:solidFill>
                    <a:sysClr val="windowText" lastClr="000000"/>
                  </a:solidFill>
                  <a:latin typeface="Open Sans" pitchFamily="2" charset="0"/>
                  <a:ea typeface="Open Sans" pitchFamily="2" charset="0"/>
                  <a:cs typeface="Open Sans" pitchFamily="2" charset="0"/>
                </a:rPr>
                <a:t>Institutional environments</a:t>
              </a:r>
              <a:endParaRPr lang="en-BE" kern="1200" dirty="0">
                <a:solidFill>
                  <a:sysClr val="windowText" lastClr="000000"/>
                </a:solidFill>
                <a:latin typeface="Open Sans" pitchFamily="2" charset="0"/>
                <a:ea typeface="Open Sans" pitchFamily="2" charset="0"/>
                <a:cs typeface="Open Sans" pitchFamily="2" charset="0"/>
              </a:endParaRPr>
            </a:p>
          </p:txBody>
        </p:sp>
        <p:sp>
          <p:nvSpPr>
            <p:cNvPr id="28" name="Freeform: Shape 27">
              <a:extLst>
                <a:ext uri="{FF2B5EF4-FFF2-40B4-BE49-F238E27FC236}">
                  <a16:creationId xmlns:a16="http://schemas.microsoft.com/office/drawing/2014/main" id="{740975C8-9D53-29B9-429D-BC979C850BE7}"/>
                </a:ext>
              </a:extLst>
            </p:cNvPr>
            <p:cNvSpPr/>
            <p:nvPr/>
          </p:nvSpPr>
          <p:spPr>
            <a:xfrm>
              <a:off x="7701589" y="1608425"/>
              <a:ext cx="2836947" cy="2722848"/>
            </a:xfrm>
            <a:custGeom>
              <a:avLst/>
              <a:gdLst>
                <a:gd name="connsiteX0" fmla="*/ 2115406 w 2980266"/>
                <a:gd name="connsiteY0" fmla="*/ 475169 h 2980266"/>
                <a:gd name="connsiteX1" fmla="*/ 2347223 w 2980266"/>
                <a:gd name="connsiteY1" fmla="*/ 280641 h 2980266"/>
                <a:gd name="connsiteX2" fmla="*/ 2532418 w 2980266"/>
                <a:gd name="connsiteY2" fmla="*/ 436038 h 2980266"/>
                <a:gd name="connsiteX3" fmla="*/ 2381100 w 2980266"/>
                <a:gd name="connsiteY3" fmla="*/ 698113 h 2980266"/>
                <a:gd name="connsiteX4" fmla="*/ 2621526 w 2980266"/>
                <a:gd name="connsiteY4" fmla="*/ 1114543 h 2980266"/>
                <a:gd name="connsiteX5" fmla="*/ 2924149 w 2980266"/>
                <a:gd name="connsiteY5" fmla="*/ 1114535 h 2980266"/>
                <a:gd name="connsiteX6" fmla="*/ 2966129 w 2980266"/>
                <a:gd name="connsiteY6" fmla="*/ 1352617 h 2980266"/>
                <a:gd name="connsiteX7" fmla="*/ 2681754 w 2980266"/>
                <a:gd name="connsiteY7" fmla="*/ 1456113 h 2980266"/>
                <a:gd name="connsiteX8" fmla="*/ 2598255 w 2980266"/>
                <a:gd name="connsiteY8" fmla="*/ 1929659 h 2980266"/>
                <a:gd name="connsiteX9" fmla="*/ 2830082 w 2980266"/>
                <a:gd name="connsiteY9" fmla="*/ 2124176 h 2980266"/>
                <a:gd name="connsiteX10" fmla="*/ 2709205 w 2980266"/>
                <a:gd name="connsiteY10" fmla="*/ 2333542 h 2980266"/>
                <a:gd name="connsiteX11" fmla="*/ 2424835 w 2980266"/>
                <a:gd name="connsiteY11" fmla="*/ 2230031 h 2980266"/>
                <a:gd name="connsiteX12" fmla="*/ 2056481 w 2980266"/>
                <a:gd name="connsiteY12" fmla="*/ 2539116 h 2980266"/>
                <a:gd name="connsiteX13" fmla="*/ 2109039 w 2980266"/>
                <a:gd name="connsiteY13" fmla="*/ 2837141 h 2980266"/>
                <a:gd name="connsiteX14" fmla="*/ 1881863 w 2980266"/>
                <a:gd name="connsiteY14" fmla="*/ 2919826 h 2980266"/>
                <a:gd name="connsiteX15" fmla="*/ 1730559 w 2980266"/>
                <a:gd name="connsiteY15" fmla="*/ 2657743 h 2980266"/>
                <a:gd name="connsiteX16" fmla="*/ 1249707 w 2980266"/>
                <a:gd name="connsiteY16" fmla="*/ 2657743 h 2980266"/>
                <a:gd name="connsiteX17" fmla="*/ 1098403 w 2980266"/>
                <a:gd name="connsiteY17" fmla="*/ 2919826 h 2980266"/>
                <a:gd name="connsiteX18" fmla="*/ 871227 w 2980266"/>
                <a:gd name="connsiteY18" fmla="*/ 2837141 h 2980266"/>
                <a:gd name="connsiteX19" fmla="*/ 923785 w 2980266"/>
                <a:gd name="connsiteY19" fmla="*/ 2539117 h 2980266"/>
                <a:gd name="connsiteX20" fmla="*/ 555431 w 2980266"/>
                <a:gd name="connsiteY20" fmla="*/ 2230032 h 2980266"/>
                <a:gd name="connsiteX21" fmla="*/ 271061 w 2980266"/>
                <a:gd name="connsiteY21" fmla="*/ 2333542 h 2980266"/>
                <a:gd name="connsiteX22" fmla="*/ 150184 w 2980266"/>
                <a:gd name="connsiteY22" fmla="*/ 2124176 h 2980266"/>
                <a:gd name="connsiteX23" fmla="*/ 382011 w 2980266"/>
                <a:gd name="connsiteY23" fmla="*/ 1929660 h 2980266"/>
                <a:gd name="connsiteX24" fmla="*/ 298512 w 2980266"/>
                <a:gd name="connsiteY24" fmla="*/ 1456114 h 2980266"/>
                <a:gd name="connsiteX25" fmla="*/ 14137 w 2980266"/>
                <a:gd name="connsiteY25" fmla="*/ 1352617 h 2980266"/>
                <a:gd name="connsiteX26" fmla="*/ 56117 w 2980266"/>
                <a:gd name="connsiteY26" fmla="*/ 1114535 h 2980266"/>
                <a:gd name="connsiteX27" fmla="*/ 358740 w 2980266"/>
                <a:gd name="connsiteY27" fmla="*/ 1114543 h 2980266"/>
                <a:gd name="connsiteX28" fmla="*/ 599166 w 2980266"/>
                <a:gd name="connsiteY28" fmla="*/ 698113 h 2980266"/>
                <a:gd name="connsiteX29" fmla="*/ 447848 w 2980266"/>
                <a:gd name="connsiteY29" fmla="*/ 436038 h 2980266"/>
                <a:gd name="connsiteX30" fmla="*/ 633043 w 2980266"/>
                <a:gd name="connsiteY30" fmla="*/ 280641 h 2980266"/>
                <a:gd name="connsiteX31" fmla="*/ 864860 w 2980266"/>
                <a:gd name="connsiteY31" fmla="*/ 475169 h 2980266"/>
                <a:gd name="connsiteX32" fmla="*/ 1316713 w 2980266"/>
                <a:gd name="connsiteY32" fmla="*/ 310708 h 2980266"/>
                <a:gd name="connsiteX33" fmla="*/ 1369255 w 2980266"/>
                <a:gd name="connsiteY33" fmla="*/ 12681 h 2980266"/>
                <a:gd name="connsiteX34" fmla="*/ 1611011 w 2980266"/>
                <a:gd name="connsiteY34" fmla="*/ 12681 h 2980266"/>
                <a:gd name="connsiteX35" fmla="*/ 1663553 w 2980266"/>
                <a:gd name="connsiteY35" fmla="*/ 310708 h 2980266"/>
                <a:gd name="connsiteX36" fmla="*/ 2115406 w 2980266"/>
                <a:gd name="connsiteY36" fmla="*/ 475169 h 29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80266" h="2980266">
                  <a:moveTo>
                    <a:pt x="2115406" y="475169"/>
                  </a:moveTo>
                  <a:lnTo>
                    <a:pt x="2347223" y="280641"/>
                  </a:lnTo>
                  <a:lnTo>
                    <a:pt x="2532418" y="436038"/>
                  </a:lnTo>
                  <a:lnTo>
                    <a:pt x="2381100" y="698113"/>
                  </a:lnTo>
                  <a:cubicBezTo>
                    <a:pt x="2488696" y="819151"/>
                    <a:pt x="2570502" y="960843"/>
                    <a:pt x="2621526" y="1114543"/>
                  </a:cubicBezTo>
                  <a:lnTo>
                    <a:pt x="2924149" y="1114535"/>
                  </a:lnTo>
                  <a:lnTo>
                    <a:pt x="2966129" y="1352617"/>
                  </a:lnTo>
                  <a:lnTo>
                    <a:pt x="2681754" y="1456113"/>
                  </a:lnTo>
                  <a:cubicBezTo>
                    <a:pt x="2686376" y="1617995"/>
                    <a:pt x="2657965" y="1779121"/>
                    <a:pt x="2598255" y="1929659"/>
                  </a:cubicBezTo>
                  <a:lnTo>
                    <a:pt x="2830082" y="2124176"/>
                  </a:lnTo>
                  <a:lnTo>
                    <a:pt x="2709205" y="2333542"/>
                  </a:lnTo>
                  <a:lnTo>
                    <a:pt x="2424835" y="2230031"/>
                  </a:lnTo>
                  <a:cubicBezTo>
                    <a:pt x="2324320" y="2357010"/>
                    <a:pt x="2198986" y="2462178"/>
                    <a:pt x="2056481" y="2539116"/>
                  </a:cubicBezTo>
                  <a:lnTo>
                    <a:pt x="2109039" y="2837141"/>
                  </a:lnTo>
                  <a:lnTo>
                    <a:pt x="1881863" y="2919826"/>
                  </a:lnTo>
                  <a:lnTo>
                    <a:pt x="1730559" y="2657743"/>
                  </a:lnTo>
                  <a:cubicBezTo>
                    <a:pt x="1571939" y="2690405"/>
                    <a:pt x="1408327" y="2690405"/>
                    <a:pt x="1249707" y="2657743"/>
                  </a:cubicBezTo>
                  <a:lnTo>
                    <a:pt x="1098403" y="2919826"/>
                  </a:lnTo>
                  <a:lnTo>
                    <a:pt x="871227" y="2837141"/>
                  </a:lnTo>
                  <a:lnTo>
                    <a:pt x="923785" y="2539117"/>
                  </a:lnTo>
                  <a:cubicBezTo>
                    <a:pt x="781280" y="2462179"/>
                    <a:pt x="655947" y="2357011"/>
                    <a:pt x="555431" y="2230032"/>
                  </a:cubicBezTo>
                  <a:lnTo>
                    <a:pt x="271061" y="2333542"/>
                  </a:lnTo>
                  <a:lnTo>
                    <a:pt x="150184" y="2124176"/>
                  </a:lnTo>
                  <a:lnTo>
                    <a:pt x="382011" y="1929660"/>
                  </a:lnTo>
                  <a:cubicBezTo>
                    <a:pt x="322301" y="1779122"/>
                    <a:pt x="293890" y="1617995"/>
                    <a:pt x="298512" y="1456114"/>
                  </a:cubicBezTo>
                  <a:lnTo>
                    <a:pt x="14137" y="1352617"/>
                  </a:lnTo>
                  <a:lnTo>
                    <a:pt x="56117" y="1114535"/>
                  </a:lnTo>
                  <a:lnTo>
                    <a:pt x="358740" y="1114543"/>
                  </a:lnTo>
                  <a:cubicBezTo>
                    <a:pt x="409764" y="960843"/>
                    <a:pt x="491570" y="819151"/>
                    <a:pt x="599166" y="698113"/>
                  </a:cubicBezTo>
                  <a:lnTo>
                    <a:pt x="447848" y="436038"/>
                  </a:lnTo>
                  <a:lnTo>
                    <a:pt x="633043" y="280641"/>
                  </a:lnTo>
                  <a:lnTo>
                    <a:pt x="864860" y="475169"/>
                  </a:lnTo>
                  <a:cubicBezTo>
                    <a:pt x="1002743" y="390226"/>
                    <a:pt x="1156488" y="334267"/>
                    <a:pt x="1316713" y="310708"/>
                  </a:cubicBezTo>
                  <a:lnTo>
                    <a:pt x="1369255" y="12681"/>
                  </a:lnTo>
                  <a:lnTo>
                    <a:pt x="1611011" y="12681"/>
                  </a:lnTo>
                  <a:lnTo>
                    <a:pt x="1663553" y="310708"/>
                  </a:lnTo>
                  <a:cubicBezTo>
                    <a:pt x="1823778" y="334267"/>
                    <a:pt x="1977523" y="390226"/>
                    <a:pt x="2115406" y="475169"/>
                  </a:cubicBezTo>
                  <a:close/>
                </a:path>
              </a:pathLst>
            </a:custGeom>
            <a:solidFill>
              <a:schemeClr val="accent4">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15676" tIns="714623" rIns="615676" bIns="766745" numCol="1" spcCol="1270" anchor="ctr" anchorCtr="0">
              <a:noAutofit/>
            </a:bodyPr>
            <a:lstStyle/>
            <a:p>
              <a:pPr marL="0" lvl="0" indent="0" algn="ctr" defTabSz="577850">
                <a:lnSpc>
                  <a:spcPct val="90000"/>
                </a:lnSpc>
                <a:spcBef>
                  <a:spcPct val="0"/>
                </a:spcBef>
                <a:spcAft>
                  <a:spcPct val="35000"/>
                </a:spcAft>
                <a:buNone/>
              </a:pPr>
              <a:r>
                <a:rPr lang="en-GB" dirty="0">
                  <a:solidFill>
                    <a:sysClr val="windowText" lastClr="000000"/>
                  </a:solidFill>
                  <a:latin typeface="Open Sans" pitchFamily="2" charset="0"/>
                  <a:ea typeface="Open Sans" pitchFamily="2" charset="0"/>
                  <a:cs typeface="Open Sans" pitchFamily="2" charset="0"/>
                </a:rPr>
                <a:t>International collaboration</a:t>
              </a:r>
              <a:endParaRPr lang="en-BE" kern="1200" dirty="0">
                <a:solidFill>
                  <a:sysClr val="windowText" lastClr="000000"/>
                </a:solidFill>
                <a:latin typeface="Open Sans" pitchFamily="2" charset="0"/>
                <a:ea typeface="Open Sans" pitchFamily="2" charset="0"/>
                <a:cs typeface="Open Sans" pitchFamily="2" charset="0"/>
              </a:endParaRPr>
            </a:p>
          </p:txBody>
        </p:sp>
        <p:sp>
          <p:nvSpPr>
            <p:cNvPr id="29" name="Freeform: Shape 28">
              <a:extLst>
                <a:ext uri="{FF2B5EF4-FFF2-40B4-BE49-F238E27FC236}">
                  <a16:creationId xmlns:a16="http://schemas.microsoft.com/office/drawing/2014/main" id="{032B87BB-61EA-9D9F-887B-DFFA256847DF}"/>
                </a:ext>
              </a:extLst>
            </p:cNvPr>
            <p:cNvSpPr/>
            <p:nvPr/>
          </p:nvSpPr>
          <p:spPr>
            <a:xfrm>
              <a:off x="6120228" y="3512837"/>
              <a:ext cx="2291115" cy="2089293"/>
            </a:xfrm>
            <a:custGeom>
              <a:avLst/>
              <a:gdLst>
                <a:gd name="connsiteX0" fmla="*/ 1621800 w 2167466"/>
                <a:gd name="connsiteY0" fmla="*/ 548964 h 2167466"/>
                <a:gd name="connsiteX1" fmla="*/ 1941574 w 2167466"/>
                <a:gd name="connsiteY1" fmla="*/ 452590 h 2167466"/>
                <a:gd name="connsiteX2" fmla="*/ 2059240 w 2167466"/>
                <a:gd name="connsiteY2" fmla="*/ 656392 h 2167466"/>
                <a:gd name="connsiteX3" fmla="*/ 1815890 w 2167466"/>
                <a:gd name="connsiteY3" fmla="*/ 885138 h 2167466"/>
                <a:gd name="connsiteX4" fmla="*/ 1815890 w 2167466"/>
                <a:gd name="connsiteY4" fmla="*/ 1282328 h 2167466"/>
                <a:gd name="connsiteX5" fmla="*/ 2059240 w 2167466"/>
                <a:gd name="connsiteY5" fmla="*/ 1511074 h 2167466"/>
                <a:gd name="connsiteX6" fmla="*/ 1941574 w 2167466"/>
                <a:gd name="connsiteY6" fmla="*/ 1714876 h 2167466"/>
                <a:gd name="connsiteX7" fmla="*/ 1621800 w 2167466"/>
                <a:gd name="connsiteY7" fmla="*/ 1618502 h 2167466"/>
                <a:gd name="connsiteX8" fmla="*/ 1277823 w 2167466"/>
                <a:gd name="connsiteY8" fmla="*/ 1817097 h 2167466"/>
                <a:gd name="connsiteX9" fmla="*/ 1201398 w 2167466"/>
                <a:gd name="connsiteY9" fmla="*/ 2142217 h 2167466"/>
                <a:gd name="connsiteX10" fmla="*/ 966068 w 2167466"/>
                <a:gd name="connsiteY10" fmla="*/ 2142217 h 2167466"/>
                <a:gd name="connsiteX11" fmla="*/ 889643 w 2167466"/>
                <a:gd name="connsiteY11" fmla="*/ 1817097 h 2167466"/>
                <a:gd name="connsiteX12" fmla="*/ 545666 w 2167466"/>
                <a:gd name="connsiteY12" fmla="*/ 1618502 h 2167466"/>
                <a:gd name="connsiteX13" fmla="*/ 225892 w 2167466"/>
                <a:gd name="connsiteY13" fmla="*/ 1714876 h 2167466"/>
                <a:gd name="connsiteX14" fmla="*/ 108226 w 2167466"/>
                <a:gd name="connsiteY14" fmla="*/ 1511074 h 2167466"/>
                <a:gd name="connsiteX15" fmla="*/ 351576 w 2167466"/>
                <a:gd name="connsiteY15" fmla="*/ 1282328 h 2167466"/>
                <a:gd name="connsiteX16" fmla="*/ 351576 w 2167466"/>
                <a:gd name="connsiteY16" fmla="*/ 885138 h 2167466"/>
                <a:gd name="connsiteX17" fmla="*/ 108226 w 2167466"/>
                <a:gd name="connsiteY17" fmla="*/ 656392 h 2167466"/>
                <a:gd name="connsiteX18" fmla="*/ 225892 w 2167466"/>
                <a:gd name="connsiteY18" fmla="*/ 452590 h 2167466"/>
                <a:gd name="connsiteX19" fmla="*/ 545666 w 2167466"/>
                <a:gd name="connsiteY19" fmla="*/ 548964 h 2167466"/>
                <a:gd name="connsiteX20" fmla="*/ 889643 w 2167466"/>
                <a:gd name="connsiteY20" fmla="*/ 350369 h 2167466"/>
                <a:gd name="connsiteX21" fmla="*/ 966068 w 2167466"/>
                <a:gd name="connsiteY21" fmla="*/ 25249 h 2167466"/>
                <a:gd name="connsiteX22" fmla="*/ 1201398 w 2167466"/>
                <a:gd name="connsiteY22" fmla="*/ 25249 h 2167466"/>
                <a:gd name="connsiteX23" fmla="*/ 1277823 w 2167466"/>
                <a:gd name="connsiteY23" fmla="*/ 350369 h 2167466"/>
                <a:gd name="connsiteX24" fmla="*/ 1621800 w 2167466"/>
                <a:gd name="connsiteY24" fmla="*/ 548964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67466" h="2167466">
                  <a:moveTo>
                    <a:pt x="1621800" y="548964"/>
                  </a:moveTo>
                  <a:lnTo>
                    <a:pt x="1941574" y="452590"/>
                  </a:lnTo>
                  <a:lnTo>
                    <a:pt x="2059240" y="656392"/>
                  </a:lnTo>
                  <a:lnTo>
                    <a:pt x="1815890" y="885138"/>
                  </a:lnTo>
                  <a:cubicBezTo>
                    <a:pt x="1851165" y="1015185"/>
                    <a:pt x="1851165" y="1152281"/>
                    <a:pt x="1815890" y="1282328"/>
                  </a:cubicBezTo>
                  <a:lnTo>
                    <a:pt x="2059240" y="1511074"/>
                  </a:lnTo>
                  <a:lnTo>
                    <a:pt x="1941574" y="1714876"/>
                  </a:lnTo>
                  <a:lnTo>
                    <a:pt x="1621800" y="1618502"/>
                  </a:lnTo>
                  <a:cubicBezTo>
                    <a:pt x="1526813" y="1714075"/>
                    <a:pt x="1408085" y="1782623"/>
                    <a:pt x="1277823" y="1817097"/>
                  </a:cubicBezTo>
                  <a:lnTo>
                    <a:pt x="1201398" y="2142217"/>
                  </a:lnTo>
                  <a:lnTo>
                    <a:pt x="966068" y="2142217"/>
                  </a:lnTo>
                  <a:lnTo>
                    <a:pt x="889643" y="1817097"/>
                  </a:lnTo>
                  <a:cubicBezTo>
                    <a:pt x="759381" y="1782622"/>
                    <a:pt x="640653" y="1714074"/>
                    <a:pt x="545666" y="1618502"/>
                  </a:cubicBezTo>
                  <a:lnTo>
                    <a:pt x="225892" y="1714876"/>
                  </a:lnTo>
                  <a:lnTo>
                    <a:pt x="108226" y="1511074"/>
                  </a:lnTo>
                  <a:lnTo>
                    <a:pt x="351576" y="1282328"/>
                  </a:lnTo>
                  <a:cubicBezTo>
                    <a:pt x="316301" y="1152281"/>
                    <a:pt x="316301" y="1015185"/>
                    <a:pt x="351576" y="885138"/>
                  </a:cubicBezTo>
                  <a:lnTo>
                    <a:pt x="108226" y="656392"/>
                  </a:lnTo>
                  <a:lnTo>
                    <a:pt x="225892" y="452590"/>
                  </a:lnTo>
                  <a:lnTo>
                    <a:pt x="545666" y="548964"/>
                  </a:lnTo>
                  <a:cubicBezTo>
                    <a:pt x="640653" y="453391"/>
                    <a:pt x="759381" y="384843"/>
                    <a:pt x="889643" y="350369"/>
                  </a:cubicBezTo>
                  <a:lnTo>
                    <a:pt x="966068" y="25249"/>
                  </a:lnTo>
                  <a:lnTo>
                    <a:pt x="1201398" y="25249"/>
                  </a:lnTo>
                  <a:lnTo>
                    <a:pt x="1277823" y="350369"/>
                  </a:lnTo>
                  <a:cubicBezTo>
                    <a:pt x="1408085" y="384844"/>
                    <a:pt x="1526813" y="453392"/>
                    <a:pt x="1621800" y="548964"/>
                  </a:cubicBezTo>
                  <a:close/>
                </a:path>
              </a:pathLst>
            </a:custGeom>
            <a:solidFill>
              <a:schemeClr val="accent3">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2176" tIns="565474" rIns="562176" bIns="565474" numCol="1" spcCol="1270" anchor="ctr" anchorCtr="0">
              <a:noAutofit/>
            </a:bodyPr>
            <a:lstStyle/>
            <a:p>
              <a:pPr marL="0" lvl="0" indent="0" algn="ctr" defTabSz="577850">
                <a:lnSpc>
                  <a:spcPct val="90000"/>
                </a:lnSpc>
                <a:spcBef>
                  <a:spcPct val="0"/>
                </a:spcBef>
                <a:spcAft>
                  <a:spcPct val="35000"/>
                </a:spcAft>
                <a:buNone/>
              </a:pPr>
              <a:r>
                <a:rPr lang="en-GB" kern="1200" dirty="0">
                  <a:solidFill>
                    <a:sysClr val="windowText" lastClr="000000"/>
                  </a:solidFill>
                  <a:latin typeface="Open Sans" pitchFamily="2" charset="0"/>
                  <a:ea typeface="Open Sans" pitchFamily="2" charset="0"/>
                  <a:cs typeface="Open Sans" pitchFamily="2" charset="0"/>
                </a:rPr>
                <a:t>National syste</a:t>
              </a:r>
              <a:r>
                <a:rPr lang="en-GB" dirty="0">
                  <a:solidFill>
                    <a:sysClr val="windowText" lastClr="000000"/>
                  </a:solidFill>
                  <a:latin typeface="Open Sans" pitchFamily="2" charset="0"/>
                  <a:ea typeface="Open Sans" pitchFamily="2" charset="0"/>
                  <a:cs typeface="Open Sans" pitchFamily="2" charset="0"/>
                </a:rPr>
                <a:t>ms</a:t>
              </a:r>
              <a:endParaRPr lang="en-BE" kern="1200" dirty="0">
                <a:solidFill>
                  <a:sysClr val="windowText" lastClr="000000"/>
                </a:solidFill>
                <a:latin typeface="Open Sans" pitchFamily="2" charset="0"/>
                <a:ea typeface="Open Sans" pitchFamily="2" charset="0"/>
                <a:cs typeface="Open Sans" pitchFamily="2" charset="0"/>
              </a:endParaRPr>
            </a:p>
          </p:txBody>
        </p:sp>
      </p:grpSp>
      <p:sp>
        <p:nvSpPr>
          <p:cNvPr id="2" name="Hexagon 1">
            <a:extLst>
              <a:ext uri="{FF2B5EF4-FFF2-40B4-BE49-F238E27FC236}">
                <a16:creationId xmlns:a16="http://schemas.microsoft.com/office/drawing/2014/main" id="{C828034C-E97A-0ACB-D5F5-259C5A716F71}"/>
              </a:ext>
            </a:extLst>
          </p:cNvPr>
          <p:cNvSpPr/>
          <p:nvPr/>
        </p:nvSpPr>
        <p:spPr>
          <a:xfrm>
            <a:off x="5500268" y="5325090"/>
            <a:ext cx="1191459" cy="1153559"/>
          </a:xfrm>
          <a:prstGeom prst="hexagon">
            <a:avLst/>
          </a:prstGeom>
          <a:ln w="57150"/>
          <a:effectLst>
            <a:glow rad="228600">
              <a:schemeClr val="accent4">
                <a:satMod val="175000"/>
                <a:alpha val="40000"/>
              </a:schemeClr>
            </a:glow>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ysClr val="windowText" lastClr="000000"/>
                </a:solidFill>
                <a:latin typeface="Open Sans" pitchFamily="2" charset="0"/>
                <a:ea typeface="Open Sans" pitchFamily="2" charset="0"/>
                <a:cs typeface="Open Sans" pitchFamily="2" charset="0"/>
              </a:rPr>
              <a:t>Values</a:t>
            </a:r>
            <a:endParaRPr lang="en-BE" sz="1400" b="1" dirty="0">
              <a:solidFill>
                <a:sysClr val="windowText" lastClr="000000"/>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1155560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C1E4C-208B-78FB-320A-2352B4F6170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39DD231-129C-31D2-0486-CFEF8EBC78A6}"/>
              </a:ext>
            </a:extLst>
          </p:cNvPr>
          <p:cNvPicPr>
            <a:picLocks noChangeAspect="1"/>
          </p:cNvPicPr>
          <p:nvPr/>
        </p:nvPicPr>
        <p:blipFill>
          <a:blip r:embed="rId3"/>
          <a:srcRect t="10269" b="13570"/>
          <a:stretch/>
        </p:blipFill>
        <p:spPr>
          <a:xfrm>
            <a:off x="0" y="0"/>
            <a:ext cx="12192001" cy="6858000"/>
          </a:xfrm>
          <a:prstGeom prst="rect">
            <a:avLst/>
          </a:prstGeom>
        </p:spPr>
      </p:pic>
      <p:sp>
        <p:nvSpPr>
          <p:cNvPr id="10" name="Slide Number Placeholder 5">
            <a:extLst>
              <a:ext uri="{FF2B5EF4-FFF2-40B4-BE49-F238E27FC236}">
                <a16:creationId xmlns:a16="http://schemas.microsoft.com/office/drawing/2014/main" id="{D7826513-7DFC-3BFA-DED2-23ECC429D7B5}"/>
              </a:ext>
            </a:extLst>
          </p:cNvPr>
          <p:cNvSpPr>
            <a:spLocks noGrp="1"/>
          </p:cNvSpPr>
          <p:nvPr>
            <p:ph type="sldNum" sz="quarter" idx="12"/>
          </p:nvPr>
        </p:nvSpPr>
        <p:spPr>
          <a:xfrm>
            <a:off x="10917124" y="6161187"/>
            <a:ext cx="1062155" cy="49059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564337-EC0D-514C-8926-9471E1A66B46}" type="slidenum">
              <a:rPr kumimoji="0" lang="en-US" sz="2800" b="1" i="0" u="none" strike="noStrike" kern="1200" cap="none" spc="0" normalizeH="0" baseline="0" noProof="0" smtClean="0">
                <a:ln>
                  <a:noFill/>
                </a:ln>
                <a:solidFill>
                  <a:srgbClr val="000000"/>
                </a:solidFill>
                <a:effectLst/>
                <a:uLnTx/>
                <a:uFillTx/>
                <a:latin typeface="Open Sans"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2800" b="1" i="0" u="none" strike="noStrike" kern="1200" cap="none" spc="0" normalizeH="0" baseline="0" noProof="0">
              <a:ln>
                <a:noFill/>
              </a:ln>
              <a:solidFill>
                <a:srgbClr val="000000"/>
              </a:solidFill>
              <a:effectLst/>
              <a:uLnTx/>
              <a:uFillTx/>
              <a:latin typeface="Open Sans" charset="0"/>
              <a:ea typeface="+mn-ea"/>
              <a:cs typeface="+mn-cs"/>
            </a:endParaRPr>
          </a:p>
        </p:txBody>
      </p:sp>
      <p:sp>
        <p:nvSpPr>
          <p:cNvPr id="7" name="Title 3">
            <a:extLst>
              <a:ext uri="{FF2B5EF4-FFF2-40B4-BE49-F238E27FC236}">
                <a16:creationId xmlns:a16="http://schemas.microsoft.com/office/drawing/2014/main" id="{222F215E-0DBB-60D9-A045-55FDBD64A731}"/>
              </a:ext>
            </a:extLst>
          </p:cNvPr>
          <p:cNvSpPr>
            <a:spLocks noGrp="1"/>
          </p:cNvSpPr>
          <p:nvPr>
            <p:ph type="title"/>
          </p:nvPr>
        </p:nvSpPr>
        <p:spPr>
          <a:xfrm>
            <a:off x="809999" y="235276"/>
            <a:ext cx="10571998" cy="1172299"/>
          </a:xfrm>
        </p:spPr>
        <p:txBody>
          <a:bodyPr/>
          <a:lstStyle/>
          <a:p>
            <a:r>
              <a:rPr lang="en-GB" sz="2800" cap="none" dirty="0">
                <a:latin typeface="Open Sans" pitchFamily="2" charset="0"/>
                <a:ea typeface="Open Sans" pitchFamily="2" charset="0"/>
                <a:cs typeface="Open Sans" pitchFamily="2" charset="0"/>
              </a:rPr>
              <a:t>A values-based approach to research cultures</a:t>
            </a:r>
          </a:p>
        </p:txBody>
      </p:sp>
      <p:grpSp>
        <p:nvGrpSpPr>
          <p:cNvPr id="13" name="Group 12">
            <a:extLst>
              <a:ext uri="{FF2B5EF4-FFF2-40B4-BE49-F238E27FC236}">
                <a16:creationId xmlns:a16="http://schemas.microsoft.com/office/drawing/2014/main" id="{E123F15A-B96A-D2BA-6FD3-C0C8567C7CD8}"/>
              </a:ext>
            </a:extLst>
          </p:cNvPr>
          <p:cNvGrpSpPr/>
          <p:nvPr/>
        </p:nvGrpSpPr>
        <p:grpSpPr>
          <a:xfrm>
            <a:off x="885959" y="6457367"/>
            <a:ext cx="2085842" cy="549813"/>
            <a:chOff x="2499276" y="6364243"/>
            <a:chExt cx="3343494" cy="549813"/>
          </a:xfrm>
          <a:effectLst>
            <a:outerShdw blurRad="50800" dist="38100" algn="l" rotWithShape="0">
              <a:prstClr val="black">
                <a:alpha val="40000"/>
              </a:prstClr>
            </a:outerShdw>
          </a:effectLst>
        </p:grpSpPr>
        <p:sp>
          <p:nvSpPr>
            <p:cNvPr id="14" name="Rectangle 13">
              <a:extLst>
                <a:ext uri="{FF2B5EF4-FFF2-40B4-BE49-F238E27FC236}">
                  <a16:creationId xmlns:a16="http://schemas.microsoft.com/office/drawing/2014/main" id="{E30B222C-D92E-A071-691E-B6AEF273E877}"/>
                </a:ext>
              </a:extLst>
            </p:cNvPr>
            <p:cNvSpPr/>
            <p:nvPr/>
          </p:nvSpPr>
          <p:spPr>
            <a:xfrm>
              <a:off x="2499276" y="6364243"/>
              <a:ext cx="3343494" cy="549813"/>
            </a:xfrm>
            <a:prstGeom prst="rect">
              <a:avLst/>
            </a:prstGeom>
            <a:solidFill>
              <a:srgbClr val="E7F4F9"/>
            </a:solidFill>
            <a:ln w="15875" cap="rnd" cmpd="sng" algn="ctr">
              <a:solidFill>
                <a:srgbClr val="E7F4F9"/>
              </a:solidFill>
              <a:prstDash val="solid"/>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600" b="0" i="0" u="none" strike="noStrike" kern="0" cap="none" spc="0" normalizeH="0" baseline="0" noProof="0" dirty="0">
                <a:ln>
                  <a:noFill/>
                </a:ln>
                <a:solidFill>
                  <a:srgbClr val="FFFFFF"/>
                </a:solidFill>
                <a:effectLst/>
                <a:uLnTx/>
                <a:uFillTx/>
                <a:latin typeface="Open Sans" pitchFamily="2" charset="0"/>
                <a:ea typeface="Open Sans" pitchFamily="2" charset="0"/>
                <a:cs typeface="Open Sans" pitchFamily="2" charset="0"/>
              </a:endParaRPr>
            </a:p>
          </p:txBody>
        </p:sp>
        <p:sp>
          <p:nvSpPr>
            <p:cNvPr id="15" name="TextBox 14">
              <a:extLst>
                <a:ext uri="{FF2B5EF4-FFF2-40B4-BE49-F238E27FC236}">
                  <a16:creationId xmlns:a16="http://schemas.microsoft.com/office/drawing/2014/main" id="{0C0FBD52-8DE8-2668-3FD0-3C1FBA90BD7E}"/>
                </a:ext>
              </a:extLst>
            </p:cNvPr>
            <p:cNvSpPr txBox="1"/>
            <p:nvPr/>
          </p:nvSpPr>
          <p:spPr>
            <a:xfrm>
              <a:off x="2499276" y="6397950"/>
              <a:ext cx="3343494" cy="276999"/>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srgbClr val="0D29F9"/>
                  </a:solidFill>
                  <a:effectLst/>
                  <a:uLnTx/>
                  <a:uFillTx/>
                  <a:latin typeface="Open Sans" pitchFamily="2" charset="0"/>
                  <a:ea typeface="Open Sans" pitchFamily="2" charset="0"/>
                  <a:cs typeface="Open Sans" pitchFamily="2" charset="0"/>
                </a:rPr>
                <a:t>www.scienceeurope.org</a:t>
              </a:r>
              <a:endParaRPr kumimoji="0" lang="en-GB" sz="1200" b="1" i="0" u="sng" strike="noStrike" kern="0" cap="none" spc="0" normalizeH="0" baseline="0" noProof="0" dirty="0">
                <a:ln>
                  <a:noFill/>
                </a:ln>
                <a:solidFill>
                  <a:srgbClr val="0D29F9"/>
                </a:solidFill>
                <a:effectLst/>
                <a:uLnTx/>
                <a:uFillTx/>
                <a:latin typeface="Open Sans" pitchFamily="2" charset="0"/>
                <a:ea typeface="Open Sans" pitchFamily="2" charset="0"/>
                <a:cs typeface="Open Sans" pitchFamily="2" charset="0"/>
              </a:endParaRPr>
            </a:p>
          </p:txBody>
        </p:sp>
      </p:grpSp>
      <p:sp>
        <p:nvSpPr>
          <p:cNvPr id="9" name="Content Placeholder 9">
            <a:extLst>
              <a:ext uri="{FF2B5EF4-FFF2-40B4-BE49-F238E27FC236}">
                <a16:creationId xmlns:a16="http://schemas.microsoft.com/office/drawing/2014/main" id="{DEF18DE3-A4ED-011F-3F03-6B3DD963A8E7}"/>
              </a:ext>
            </a:extLst>
          </p:cNvPr>
          <p:cNvSpPr txBox="1">
            <a:spLocks/>
          </p:cNvSpPr>
          <p:nvPr/>
        </p:nvSpPr>
        <p:spPr>
          <a:xfrm>
            <a:off x="7039348" y="5604277"/>
            <a:ext cx="4184912" cy="101844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Aft>
                <a:spcPts val="1200"/>
              </a:spcAft>
            </a:pPr>
            <a:r>
              <a:rPr lang="en-GB" sz="2000" dirty="0">
                <a:latin typeface="Open Sans" pitchFamily="2" charset="0"/>
                <a:ea typeface="Open Sans" pitchFamily="2" charset="0"/>
                <a:cs typeface="Open Sans" pitchFamily="2" charset="0"/>
              </a:rPr>
              <a:t>Ensuring that values at the heart of our research systems are reflected in policies and practices.</a:t>
            </a:r>
          </a:p>
        </p:txBody>
      </p:sp>
    </p:spTree>
    <p:extLst>
      <p:ext uri="{BB962C8B-B14F-4D97-AF65-F5344CB8AC3E}">
        <p14:creationId xmlns:p14="http://schemas.microsoft.com/office/powerpoint/2010/main" val="816506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503C1-ED96-F76C-6C83-4708897BE4EC}"/>
            </a:ext>
          </a:extLst>
        </p:cNvPr>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44E4C030-18E3-F2D7-7F58-B3E87D0343CB}"/>
              </a:ext>
            </a:extLst>
          </p:cNvPr>
          <p:cNvSpPr>
            <a:spLocks noGrp="1"/>
          </p:cNvSpPr>
          <p:nvPr>
            <p:ph type="sldNum" sz="quarter" idx="12"/>
          </p:nvPr>
        </p:nvSpPr>
        <p:spPr>
          <a:xfrm>
            <a:off x="10917124" y="6161187"/>
            <a:ext cx="1062155" cy="49059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564337-EC0D-514C-8926-9471E1A66B46}" type="slidenum">
              <a:rPr kumimoji="0" lang="en-US" sz="2800" b="1" i="0" u="none" strike="noStrike" kern="1200" cap="none" spc="0" normalizeH="0" baseline="0" noProof="0" smtClean="0">
                <a:ln>
                  <a:noFill/>
                </a:ln>
                <a:solidFill>
                  <a:srgbClr val="000000"/>
                </a:solidFill>
                <a:effectLst/>
                <a:uLnTx/>
                <a:uFillTx/>
                <a:latin typeface="Open Sans"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2800" b="1" i="0" u="none" strike="noStrike" kern="1200" cap="none" spc="0" normalizeH="0" baseline="0" noProof="0">
              <a:ln>
                <a:noFill/>
              </a:ln>
              <a:solidFill>
                <a:srgbClr val="000000"/>
              </a:solidFill>
              <a:effectLst/>
              <a:uLnTx/>
              <a:uFillTx/>
              <a:latin typeface="Open Sans" charset="0"/>
              <a:ea typeface="+mn-ea"/>
              <a:cs typeface="+mn-cs"/>
            </a:endParaRPr>
          </a:p>
        </p:txBody>
      </p:sp>
      <p:sp>
        <p:nvSpPr>
          <p:cNvPr id="7" name="Title 3">
            <a:extLst>
              <a:ext uri="{FF2B5EF4-FFF2-40B4-BE49-F238E27FC236}">
                <a16:creationId xmlns:a16="http://schemas.microsoft.com/office/drawing/2014/main" id="{0AF26633-1398-8E1A-DC9F-6CA38E29C1AC}"/>
              </a:ext>
            </a:extLst>
          </p:cNvPr>
          <p:cNvSpPr>
            <a:spLocks noGrp="1"/>
          </p:cNvSpPr>
          <p:nvPr>
            <p:ph type="title"/>
          </p:nvPr>
        </p:nvSpPr>
        <p:spPr>
          <a:xfrm>
            <a:off x="809999" y="235276"/>
            <a:ext cx="10571998" cy="1172299"/>
          </a:xfrm>
        </p:spPr>
        <p:txBody>
          <a:bodyPr/>
          <a:lstStyle/>
          <a:p>
            <a:r>
              <a:rPr lang="en-GB" sz="2800" cap="none" dirty="0">
                <a:latin typeface="Open Sans" pitchFamily="2" charset="0"/>
                <a:ea typeface="Open Sans" pitchFamily="2" charset="0"/>
                <a:cs typeface="Open Sans" pitchFamily="2" charset="0"/>
              </a:rPr>
              <a:t>A values-based approach to research cultures</a:t>
            </a:r>
          </a:p>
        </p:txBody>
      </p:sp>
      <p:grpSp>
        <p:nvGrpSpPr>
          <p:cNvPr id="13" name="Group 12">
            <a:extLst>
              <a:ext uri="{FF2B5EF4-FFF2-40B4-BE49-F238E27FC236}">
                <a16:creationId xmlns:a16="http://schemas.microsoft.com/office/drawing/2014/main" id="{3DA0A86D-1A89-46FB-92EA-16885EC94B33}"/>
              </a:ext>
            </a:extLst>
          </p:cNvPr>
          <p:cNvGrpSpPr/>
          <p:nvPr/>
        </p:nvGrpSpPr>
        <p:grpSpPr>
          <a:xfrm>
            <a:off x="725938" y="6491074"/>
            <a:ext cx="6246361" cy="864704"/>
            <a:chOff x="2499276" y="6364243"/>
            <a:chExt cx="3343494" cy="864704"/>
          </a:xfrm>
          <a:effectLst>
            <a:outerShdw blurRad="50800" dist="38100" algn="l" rotWithShape="0">
              <a:prstClr val="black">
                <a:alpha val="40000"/>
              </a:prstClr>
            </a:outerShdw>
          </a:effectLst>
        </p:grpSpPr>
        <p:sp>
          <p:nvSpPr>
            <p:cNvPr id="14" name="Rectangle 13">
              <a:extLst>
                <a:ext uri="{FF2B5EF4-FFF2-40B4-BE49-F238E27FC236}">
                  <a16:creationId xmlns:a16="http://schemas.microsoft.com/office/drawing/2014/main" id="{6E9313FB-FDA3-ACA7-3AAC-9AA5486630C4}"/>
                </a:ext>
              </a:extLst>
            </p:cNvPr>
            <p:cNvSpPr/>
            <p:nvPr/>
          </p:nvSpPr>
          <p:spPr>
            <a:xfrm>
              <a:off x="2499276" y="6364243"/>
              <a:ext cx="3343494" cy="549813"/>
            </a:xfrm>
            <a:prstGeom prst="rect">
              <a:avLst/>
            </a:prstGeom>
            <a:solidFill>
              <a:srgbClr val="E7F4F9"/>
            </a:solidFill>
            <a:ln w="15875" cap="rnd" cmpd="sng" algn="ctr">
              <a:solidFill>
                <a:srgbClr val="E7F4F9"/>
              </a:solidFill>
              <a:prstDash val="solid"/>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600" b="0" i="0" u="none" strike="noStrike" kern="0" cap="none" spc="0" normalizeH="0" baseline="0" noProof="0" dirty="0">
                <a:ln>
                  <a:noFill/>
                </a:ln>
                <a:solidFill>
                  <a:srgbClr val="FFFFFF"/>
                </a:solidFill>
                <a:effectLst/>
                <a:uLnTx/>
                <a:uFillTx/>
                <a:latin typeface="Open Sans" pitchFamily="2" charset="0"/>
                <a:ea typeface="Open Sans" pitchFamily="2" charset="0"/>
                <a:cs typeface="Open Sans" pitchFamily="2" charset="0"/>
              </a:endParaRPr>
            </a:p>
          </p:txBody>
        </p:sp>
        <p:sp>
          <p:nvSpPr>
            <p:cNvPr id="15" name="TextBox 14">
              <a:extLst>
                <a:ext uri="{FF2B5EF4-FFF2-40B4-BE49-F238E27FC236}">
                  <a16:creationId xmlns:a16="http://schemas.microsoft.com/office/drawing/2014/main" id="{298E0131-A1A9-1515-792C-D7BACCB5F41E}"/>
                </a:ext>
              </a:extLst>
            </p:cNvPr>
            <p:cNvSpPr txBox="1"/>
            <p:nvPr/>
          </p:nvSpPr>
          <p:spPr>
            <a:xfrm>
              <a:off x="2499276" y="6397950"/>
              <a:ext cx="3343494" cy="830997"/>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srgbClr val="0D29F9"/>
                  </a:solidFill>
                  <a:effectLst/>
                  <a:uLnTx/>
                  <a:uFillTx/>
                  <a:latin typeface="Open Sans" pitchFamily="2" charset="0"/>
                  <a:ea typeface="Open Sans" pitchFamily="2" charset="0"/>
                  <a:cs typeface="Open Sans" pitchFamily="2" charset="0"/>
                </a:rPr>
                <a:t>https://scienceeurope.org/our-resources/a-vision-framework-for-research-cultures/</a:t>
              </a:r>
              <a:endParaRPr kumimoji="0" lang="en-GB" sz="1200" b="1" i="0" u="sng" strike="noStrike" kern="0" cap="none" spc="0" normalizeH="0" baseline="0" noProof="0" dirty="0">
                <a:ln>
                  <a:noFill/>
                </a:ln>
                <a:solidFill>
                  <a:srgbClr val="0D29F9"/>
                </a:solidFill>
                <a:effectLst/>
                <a:uLnTx/>
                <a:uFillTx/>
                <a:latin typeface="Open Sans" pitchFamily="2" charset="0"/>
                <a:ea typeface="Open Sans" pitchFamily="2" charset="0"/>
                <a:cs typeface="Open Sans" pitchFamily="2" charset="0"/>
              </a:endParaRPr>
            </a:p>
          </p:txBody>
        </p:sp>
      </p:grpSp>
      <p:pic>
        <p:nvPicPr>
          <p:cNvPr id="2" name="Image 83" descr="A colorful lines with different colors&#10;&#10;AI-generated content may be incorrect.">
            <a:extLst>
              <a:ext uri="{FF2B5EF4-FFF2-40B4-BE49-F238E27FC236}">
                <a16:creationId xmlns:a16="http://schemas.microsoft.com/office/drawing/2014/main" id="{7C9D2489-69DB-5158-2637-FADD6197504D}"/>
              </a:ext>
            </a:extLst>
          </p:cNvPr>
          <p:cNvPicPr>
            <a:picLocks/>
          </p:cNvPicPr>
          <p:nvPr/>
        </p:nvPicPr>
        <p:blipFill>
          <a:blip r:embed="rId3" cstate="print"/>
          <a:stretch>
            <a:fillRect/>
          </a:stretch>
        </p:blipFill>
        <p:spPr>
          <a:xfrm>
            <a:off x="1451609" y="793141"/>
            <a:ext cx="10740391" cy="5516219"/>
          </a:xfrm>
          <a:prstGeom prst="rect">
            <a:avLst/>
          </a:prstGeom>
        </p:spPr>
      </p:pic>
      <p:sp>
        <p:nvSpPr>
          <p:cNvPr id="4" name="Content Placeholder 9">
            <a:extLst>
              <a:ext uri="{FF2B5EF4-FFF2-40B4-BE49-F238E27FC236}">
                <a16:creationId xmlns:a16="http://schemas.microsoft.com/office/drawing/2014/main" id="{7F236E8E-D2E0-658B-5420-0651C1419DB1}"/>
              </a:ext>
            </a:extLst>
          </p:cNvPr>
          <p:cNvSpPr txBox="1">
            <a:spLocks/>
          </p:cNvSpPr>
          <p:nvPr/>
        </p:nvSpPr>
        <p:spPr>
          <a:xfrm>
            <a:off x="114300" y="4620530"/>
            <a:ext cx="3246120" cy="1172299"/>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Aft>
                <a:spcPts val="1200"/>
              </a:spcAft>
            </a:pPr>
            <a:r>
              <a:rPr lang="en-GB" sz="2000" dirty="0">
                <a:latin typeface="Open Sans" pitchFamily="2" charset="0"/>
                <a:ea typeface="Open Sans" pitchFamily="2" charset="0"/>
                <a:cs typeface="Open Sans" pitchFamily="2" charset="0"/>
              </a:rPr>
              <a:t>Bringing policy topics &amp; priorities together to promote healthy &amp; effective research cultures</a:t>
            </a:r>
          </a:p>
        </p:txBody>
      </p:sp>
    </p:spTree>
    <p:extLst>
      <p:ext uri="{BB962C8B-B14F-4D97-AF65-F5344CB8AC3E}">
        <p14:creationId xmlns:p14="http://schemas.microsoft.com/office/powerpoint/2010/main" val="183456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72E13-253C-1F96-81FC-0B921C3AB8CE}"/>
            </a:ext>
          </a:extLst>
        </p:cNvPr>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A3BB9FD7-D6C4-9808-98F4-65DACB943329}"/>
              </a:ext>
            </a:extLst>
          </p:cNvPr>
          <p:cNvSpPr>
            <a:spLocks noGrp="1"/>
          </p:cNvSpPr>
          <p:nvPr>
            <p:ph type="sldNum" sz="quarter" idx="12"/>
          </p:nvPr>
        </p:nvSpPr>
        <p:spPr>
          <a:xfrm>
            <a:off x="10917124" y="6161187"/>
            <a:ext cx="1062155" cy="49059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564337-EC0D-514C-8926-9471E1A66B46}" type="slidenum">
              <a:rPr kumimoji="0" lang="en-US" sz="2800" b="1" i="0" u="none" strike="noStrike" kern="1200" cap="none" spc="0" normalizeH="0" baseline="0" noProof="0" smtClean="0">
                <a:ln>
                  <a:noFill/>
                </a:ln>
                <a:solidFill>
                  <a:srgbClr val="000000"/>
                </a:solidFill>
                <a:effectLst/>
                <a:uLnTx/>
                <a:uFillTx/>
                <a:latin typeface="Open Sans"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2800" b="1" i="0" u="none" strike="noStrike" kern="1200" cap="none" spc="0" normalizeH="0" baseline="0" noProof="0">
              <a:ln>
                <a:noFill/>
              </a:ln>
              <a:solidFill>
                <a:srgbClr val="000000"/>
              </a:solidFill>
              <a:effectLst/>
              <a:uLnTx/>
              <a:uFillTx/>
              <a:latin typeface="Open Sans" charset="0"/>
              <a:ea typeface="+mn-ea"/>
              <a:cs typeface="+mn-cs"/>
            </a:endParaRPr>
          </a:p>
        </p:txBody>
      </p:sp>
      <p:sp>
        <p:nvSpPr>
          <p:cNvPr id="7" name="Title 3">
            <a:extLst>
              <a:ext uri="{FF2B5EF4-FFF2-40B4-BE49-F238E27FC236}">
                <a16:creationId xmlns:a16="http://schemas.microsoft.com/office/drawing/2014/main" id="{A22BD4D1-445B-BABF-6A32-F43BE72BEC85}"/>
              </a:ext>
            </a:extLst>
          </p:cNvPr>
          <p:cNvSpPr>
            <a:spLocks noGrp="1"/>
          </p:cNvSpPr>
          <p:nvPr>
            <p:ph type="title"/>
          </p:nvPr>
        </p:nvSpPr>
        <p:spPr>
          <a:xfrm>
            <a:off x="809999" y="235276"/>
            <a:ext cx="10571998" cy="1172299"/>
          </a:xfrm>
        </p:spPr>
        <p:txBody>
          <a:bodyPr/>
          <a:lstStyle/>
          <a:p>
            <a:r>
              <a:rPr lang="en-GB" sz="2800" cap="none" dirty="0">
                <a:latin typeface="Open Sans" pitchFamily="2" charset="0"/>
                <a:ea typeface="Open Sans" pitchFamily="2" charset="0"/>
                <a:cs typeface="Open Sans" pitchFamily="2" charset="0"/>
              </a:rPr>
              <a:t>A values-based approach to research cultures</a:t>
            </a:r>
          </a:p>
        </p:txBody>
      </p:sp>
      <p:grpSp>
        <p:nvGrpSpPr>
          <p:cNvPr id="13" name="Group 12">
            <a:extLst>
              <a:ext uri="{FF2B5EF4-FFF2-40B4-BE49-F238E27FC236}">
                <a16:creationId xmlns:a16="http://schemas.microsoft.com/office/drawing/2014/main" id="{05FB323A-D407-D90A-7B54-BE4CE9E880B7}"/>
              </a:ext>
            </a:extLst>
          </p:cNvPr>
          <p:cNvGrpSpPr/>
          <p:nvPr/>
        </p:nvGrpSpPr>
        <p:grpSpPr>
          <a:xfrm>
            <a:off x="725938" y="6491074"/>
            <a:ext cx="6246361" cy="864704"/>
            <a:chOff x="2499276" y="6364243"/>
            <a:chExt cx="3343494" cy="864704"/>
          </a:xfrm>
          <a:effectLst>
            <a:outerShdw blurRad="50800" dist="38100" algn="l" rotWithShape="0">
              <a:prstClr val="black">
                <a:alpha val="40000"/>
              </a:prstClr>
            </a:outerShdw>
          </a:effectLst>
        </p:grpSpPr>
        <p:sp>
          <p:nvSpPr>
            <p:cNvPr id="14" name="Rectangle 13">
              <a:extLst>
                <a:ext uri="{FF2B5EF4-FFF2-40B4-BE49-F238E27FC236}">
                  <a16:creationId xmlns:a16="http://schemas.microsoft.com/office/drawing/2014/main" id="{ADF89A1B-EA32-DC76-8510-C49B7B17E963}"/>
                </a:ext>
              </a:extLst>
            </p:cNvPr>
            <p:cNvSpPr/>
            <p:nvPr/>
          </p:nvSpPr>
          <p:spPr>
            <a:xfrm>
              <a:off x="2499276" y="6364243"/>
              <a:ext cx="3343494" cy="549813"/>
            </a:xfrm>
            <a:prstGeom prst="rect">
              <a:avLst/>
            </a:prstGeom>
            <a:solidFill>
              <a:srgbClr val="E7F4F9"/>
            </a:solidFill>
            <a:ln w="15875" cap="rnd" cmpd="sng" algn="ctr">
              <a:solidFill>
                <a:srgbClr val="E7F4F9"/>
              </a:solidFill>
              <a:prstDash val="solid"/>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BE" sz="1600" b="0" i="0" u="none" strike="noStrike" kern="0" cap="none" spc="0" normalizeH="0" baseline="0" noProof="0" dirty="0">
                <a:ln>
                  <a:noFill/>
                </a:ln>
                <a:solidFill>
                  <a:srgbClr val="FFFFFF"/>
                </a:solidFill>
                <a:effectLst/>
                <a:uLnTx/>
                <a:uFillTx/>
                <a:latin typeface="Open Sans" pitchFamily="2" charset="0"/>
                <a:ea typeface="Open Sans" pitchFamily="2" charset="0"/>
                <a:cs typeface="Open Sans" pitchFamily="2" charset="0"/>
              </a:endParaRPr>
            </a:p>
          </p:txBody>
        </p:sp>
        <p:sp>
          <p:nvSpPr>
            <p:cNvPr id="15" name="TextBox 14">
              <a:extLst>
                <a:ext uri="{FF2B5EF4-FFF2-40B4-BE49-F238E27FC236}">
                  <a16:creationId xmlns:a16="http://schemas.microsoft.com/office/drawing/2014/main" id="{D869B823-A975-2669-8227-F4EB40F3E3AE}"/>
                </a:ext>
              </a:extLst>
            </p:cNvPr>
            <p:cNvSpPr txBox="1"/>
            <p:nvPr/>
          </p:nvSpPr>
          <p:spPr>
            <a:xfrm>
              <a:off x="2499276" y="6397950"/>
              <a:ext cx="3343494" cy="830997"/>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srgbClr val="0D29F9"/>
                  </a:solidFill>
                  <a:effectLst/>
                  <a:uLnTx/>
                  <a:uFillTx/>
                  <a:latin typeface="Open Sans" pitchFamily="2" charset="0"/>
                  <a:ea typeface="Open Sans" pitchFamily="2" charset="0"/>
                  <a:cs typeface="Open Sans" pitchFamily="2" charset="0"/>
                </a:rPr>
                <a:t>https://scienceeurope.org/our-resources/a-vision-framework-for-research-cultures/</a:t>
              </a:r>
              <a:endParaRPr kumimoji="0" lang="en-GB" sz="1200" b="1" i="0" u="sng" strike="noStrike" kern="0" cap="none" spc="0" normalizeH="0" baseline="0" noProof="0" dirty="0">
                <a:ln>
                  <a:noFill/>
                </a:ln>
                <a:solidFill>
                  <a:srgbClr val="0D29F9"/>
                </a:solidFill>
                <a:effectLst/>
                <a:uLnTx/>
                <a:uFillTx/>
                <a:latin typeface="Open Sans" pitchFamily="2" charset="0"/>
                <a:ea typeface="Open Sans" pitchFamily="2" charset="0"/>
                <a:cs typeface="Open Sans" pitchFamily="2" charset="0"/>
              </a:endParaRPr>
            </a:p>
          </p:txBody>
        </p:sp>
      </p:grpSp>
      <p:pic>
        <p:nvPicPr>
          <p:cNvPr id="2" name="Image 83" descr="A colorful lines with different colors&#10;&#10;AI-generated content may be incorrect.">
            <a:extLst>
              <a:ext uri="{FF2B5EF4-FFF2-40B4-BE49-F238E27FC236}">
                <a16:creationId xmlns:a16="http://schemas.microsoft.com/office/drawing/2014/main" id="{31210F22-A6BC-0A7A-7EC1-F5FE34A57AED}"/>
              </a:ext>
            </a:extLst>
          </p:cNvPr>
          <p:cNvPicPr>
            <a:picLocks/>
          </p:cNvPicPr>
          <p:nvPr/>
        </p:nvPicPr>
        <p:blipFill>
          <a:blip r:embed="rId3" cstate="print"/>
          <a:srcRect l="71834"/>
          <a:stretch/>
        </p:blipFill>
        <p:spPr>
          <a:xfrm>
            <a:off x="0" y="553111"/>
            <a:ext cx="3025140" cy="5516219"/>
          </a:xfrm>
          <a:prstGeom prst="rect">
            <a:avLst/>
          </a:prstGeom>
        </p:spPr>
      </p:pic>
      <p:pic>
        <p:nvPicPr>
          <p:cNvPr id="3" name="Image 89">
            <a:extLst>
              <a:ext uri="{FF2B5EF4-FFF2-40B4-BE49-F238E27FC236}">
                <a16:creationId xmlns:a16="http://schemas.microsoft.com/office/drawing/2014/main" id="{E6F0104C-9261-14F0-378F-F0F1FED6BD2B}"/>
              </a:ext>
            </a:extLst>
          </p:cNvPr>
          <p:cNvPicPr/>
          <p:nvPr/>
        </p:nvPicPr>
        <p:blipFill>
          <a:blip r:embed="rId4" cstate="print"/>
          <a:stretch>
            <a:fillRect/>
          </a:stretch>
        </p:blipFill>
        <p:spPr>
          <a:xfrm>
            <a:off x="3025140" y="553111"/>
            <a:ext cx="4911383" cy="5516218"/>
          </a:xfrm>
          <a:prstGeom prst="rect">
            <a:avLst/>
          </a:prstGeom>
        </p:spPr>
      </p:pic>
      <p:sp>
        <p:nvSpPr>
          <p:cNvPr id="4" name="Content Placeholder 9">
            <a:extLst>
              <a:ext uri="{FF2B5EF4-FFF2-40B4-BE49-F238E27FC236}">
                <a16:creationId xmlns:a16="http://schemas.microsoft.com/office/drawing/2014/main" id="{141D7581-FEB4-7D6C-B30B-231297D21BB1}"/>
              </a:ext>
            </a:extLst>
          </p:cNvPr>
          <p:cNvSpPr txBox="1">
            <a:spLocks/>
          </p:cNvSpPr>
          <p:nvPr/>
        </p:nvSpPr>
        <p:spPr>
          <a:xfrm>
            <a:off x="6313463" y="4887221"/>
            <a:ext cx="3246120" cy="117229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Aft>
                <a:spcPts val="1200"/>
              </a:spcAft>
            </a:pPr>
            <a:r>
              <a:rPr lang="en-GB" sz="2000" dirty="0">
                <a:latin typeface="Open Sans" pitchFamily="2" charset="0"/>
                <a:ea typeface="Open Sans" pitchFamily="2" charset="0"/>
                <a:cs typeface="Open Sans" pitchFamily="2" charset="0"/>
              </a:rPr>
              <a:t>…all in support of research quality &amp; knowledge advancement</a:t>
            </a:r>
          </a:p>
        </p:txBody>
      </p:sp>
    </p:spTree>
    <p:extLst>
      <p:ext uri="{BB962C8B-B14F-4D97-AF65-F5344CB8AC3E}">
        <p14:creationId xmlns:p14="http://schemas.microsoft.com/office/powerpoint/2010/main" val="286941461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_rels/theme4.xml.rels><?xml version="1.0" encoding="UTF-8" standalone="yes"?>
<Relationships xmlns="http://schemas.openxmlformats.org/package/2006/relationships"><Relationship Id="rId1" Type="http://schemas.openxmlformats.org/officeDocument/2006/relationships/image" Target="../media/image5.jpeg"/></Relationships>
</file>

<file path=ppt/theme/_rels/theme5.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Conception personnalisée">
  <a:themeElements>
    <a:clrScheme name="Science Europe">
      <a:dk1>
        <a:srgbClr val="000000"/>
      </a:dk1>
      <a:lt1>
        <a:srgbClr val="FFFFFF"/>
      </a:lt1>
      <a:dk2>
        <a:srgbClr val="44546A"/>
      </a:dk2>
      <a:lt2>
        <a:srgbClr val="E7E6E6"/>
      </a:lt2>
      <a:accent1>
        <a:srgbClr val="0D2BF9"/>
      </a:accent1>
      <a:accent2>
        <a:srgbClr val="FF7B38"/>
      </a:accent2>
      <a:accent3>
        <a:srgbClr val="A5A5A5"/>
      </a:accent3>
      <a:accent4>
        <a:srgbClr val="FFA161"/>
      </a:accent4>
      <a:accent5>
        <a:srgbClr val="48B9FF"/>
      </a:accent5>
      <a:accent6>
        <a:srgbClr val="79EF43"/>
      </a:accent6>
      <a:hlink>
        <a:srgbClr val="0D28F9"/>
      </a:hlink>
      <a:folHlink>
        <a:srgbClr val="F73749"/>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01-Template-PowerPoint.pptx" id="{36BBF9F6-8A6A-4FCD-9370-6E6FEA191B33}" vid="{E1B315BA-4AAE-4D5D-99F2-1E8175BC6372}"/>
    </a:ext>
  </a:extLst>
</a:theme>
</file>

<file path=ppt/theme/theme2.xml><?xml version="1.0" encoding="utf-8"?>
<a:theme xmlns:a="http://schemas.openxmlformats.org/drawingml/2006/main" name="Concis">
  <a:themeElements>
    <a:clrScheme name="Science Europe 1">
      <a:dk1>
        <a:srgbClr val="000000"/>
      </a:dk1>
      <a:lt1>
        <a:srgbClr val="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202001-Template-PowerPoint.pptx" id="{36BBF9F6-8A6A-4FCD-9370-6E6FEA191B33}" vid="{C9000AD6-237D-418E-80E6-B310E3187C3C}"/>
    </a:ext>
  </a:extLst>
</a:theme>
</file>

<file path=ppt/theme/theme3.xml><?xml version="1.0" encoding="utf-8"?>
<a:theme xmlns:a="http://schemas.openxmlformats.org/drawingml/2006/main" name="1_Concis">
  <a:themeElements>
    <a:clrScheme name="Science Europe 1">
      <a:dk1>
        <a:srgbClr val="000000"/>
      </a:dk1>
      <a:lt1>
        <a:srgbClr val="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202001-Template-PowerPoint.pptx" id="{36BBF9F6-8A6A-4FCD-9370-6E6FEA191B33}" vid="{C9000AD6-237D-418E-80E6-B310E3187C3C}"/>
    </a:ext>
  </a:extLst>
</a:theme>
</file>

<file path=ppt/theme/theme4.xml><?xml version="1.0" encoding="utf-8"?>
<a:theme xmlns:a="http://schemas.openxmlformats.org/drawingml/2006/main" name="2_Concis">
  <a:themeElements>
    <a:clrScheme name="Science Europe 1">
      <a:dk1>
        <a:srgbClr val="000000"/>
      </a:dk1>
      <a:lt1>
        <a:srgbClr val="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202001-Template-PowerPoint.pptx" id="{36BBF9F6-8A6A-4FCD-9370-6E6FEA191B33}" vid="{C9000AD6-237D-418E-80E6-B310E3187C3C}"/>
    </a:ext>
  </a:extLst>
</a:theme>
</file>

<file path=ppt/theme/theme5.xml><?xml version="1.0" encoding="utf-8"?>
<a:theme xmlns:a="http://schemas.openxmlformats.org/drawingml/2006/main" name="3_Concis">
  <a:themeElements>
    <a:clrScheme name="Science Europe 1">
      <a:dk1>
        <a:srgbClr val="000000"/>
      </a:dk1>
      <a:lt1>
        <a:srgbClr val="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202001-Template-PowerPoint.pptx" id="{36BBF9F6-8A6A-4FCD-9370-6E6FEA191B33}" vid="{C9000AD6-237D-418E-80E6-B310E3187C3C}"/>
    </a:ext>
  </a:extLst>
</a:theme>
</file>

<file path=ppt/theme/theme6.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2D080C6B6C3764DBDBE63D9759BD350" ma:contentTypeVersion="18" ma:contentTypeDescription="Create a new document." ma:contentTypeScope="" ma:versionID="f63abca669fdcb6060d8c2e71c7a5584">
  <xsd:schema xmlns:xsd="http://www.w3.org/2001/XMLSchema" xmlns:xs="http://www.w3.org/2001/XMLSchema" xmlns:p="http://schemas.microsoft.com/office/2006/metadata/properties" xmlns:ns2="79f31281-6e73-4091-abea-bf15e50d3b70" xmlns:ns3="df50260a-9d61-4048-9e2b-bb2690a3013a" targetNamespace="http://schemas.microsoft.com/office/2006/metadata/properties" ma:root="true" ma:fieldsID="c4254f22674545545566a0f7aec35f1f" ns2:_="" ns3:_="">
    <xsd:import namespace="79f31281-6e73-4091-abea-bf15e50d3b70"/>
    <xsd:import namespace="df50260a-9d61-4048-9e2b-bb2690a301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f31281-6e73-4091-abea-bf15e50d3b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8fd2600-4238-4185-8a87-9d2cbd41b61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50260a-9d61-4048-9e2b-bb2690a3013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643c7d1-89a1-4324-a9a9-bf97f43523bc}" ma:internalName="TaxCatchAll" ma:showField="CatchAllData" ma:web="df50260a-9d61-4048-9e2b-bb2690a301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9f31281-6e73-4091-abea-bf15e50d3b70">
      <Terms xmlns="http://schemas.microsoft.com/office/infopath/2007/PartnerControls"/>
    </lcf76f155ced4ddcb4097134ff3c332f>
    <TaxCatchAll xmlns="df50260a-9d61-4048-9e2b-bb2690a3013a" xsi:nil="true"/>
  </documentManagement>
</p:properties>
</file>

<file path=customXml/itemProps1.xml><?xml version="1.0" encoding="utf-8"?>
<ds:datastoreItem xmlns:ds="http://schemas.openxmlformats.org/officeDocument/2006/customXml" ds:itemID="{6313D583-D87E-4527-ADEB-48E4AF7C8C9B}">
  <ds:schemaRefs>
    <ds:schemaRef ds:uri="http://schemas.microsoft.com/sharepoint/v3/contenttype/forms"/>
  </ds:schemaRefs>
</ds:datastoreItem>
</file>

<file path=customXml/itemProps2.xml><?xml version="1.0" encoding="utf-8"?>
<ds:datastoreItem xmlns:ds="http://schemas.openxmlformats.org/officeDocument/2006/customXml" ds:itemID="{CD6F42A8-75B4-4D46-806B-31571E5DF3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f31281-6e73-4091-abea-bf15e50d3b70"/>
    <ds:schemaRef ds:uri="df50260a-9d61-4048-9e2b-bb2690a301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616ACEF-C69C-4FB5-A9F3-511962F5C1CC}">
  <ds:schemaRefs>
    <ds:schemaRef ds:uri="http://schemas.microsoft.com/office/2006/metadata/properties"/>
    <ds:schemaRef ds:uri="df50260a-9d61-4048-9e2b-bb2690a3013a"/>
    <ds:schemaRef ds:uri="http://purl.org/dc/dcmitype/"/>
    <ds:schemaRef ds:uri="http://schemas.microsoft.com/office/2006/documentManagement/types"/>
    <ds:schemaRef ds:uri="http://schemas.openxmlformats.org/package/2006/metadata/core-properties"/>
    <ds:schemaRef ds:uri="http://purl.org/dc/terms/"/>
    <ds:schemaRef ds:uri="http://purl.org/dc/elements/1.1/"/>
    <ds:schemaRef ds:uri="79f31281-6e73-4091-abea-bf15e50d3b70"/>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202001-Template-PowerPoint</Template>
  <TotalTime>16246</TotalTime>
  <Words>650</Words>
  <Application>Microsoft Office PowerPoint</Application>
  <PresentationFormat>Widescreen</PresentationFormat>
  <Paragraphs>127</Paragraphs>
  <Slides>15</Slides>
  <Notes>14</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15</vt:i4>
      </vt:variant>
    </vt:vector>
  </HeadingPairs>
  <TitlesOfParts>
    <vt:vector size="27" baseType="lpstr">
      <vt:lpstr>Century Gothic</vt:lpstr>
      <vt:lpstr>Courier New</vt:lpstr>
      <vt:lpstr>Open Sans Bold</vt:lpstr>
      <vt:lpstr>Open Sans</vt:lpstr>
      <vt:lpstr>Wingdings</vt:lpstr>
      <vt:lpstr>Wingdings 2</vt:lpstr>
      <vt:lpstr>Arial</vt:lpstr>
      <vt:lpstr>Conception personnalisée</vt:lpstr>
      <vt:lpstr>Concis</vt:lpstr>
      <vt:lpstr>1_Concis</vt:lpstr>
      <vt:lpstr>2_Concis</vt:lpstr>
      <vt:lpstr>3_Concis</vt:lpstr>
      <vt:lpstr>An International Approach to Advancing Research Cultures</vt:lpstr>
      <vt:lpstr>Science Europe Membership</vt:lpstr>
      <vt:lpstr>Science Europe’s Strategic Priorities</vt:lpstr>
      <vt:lpstr>What we mean by ‘research cultures’</vt:lpstr>
      <vt:lpstr>What we mean by ‘research cultures’</vt:lpstr>
      <vt:lpstr>What we mean by ‘research cultures’</vt:lpstr>
      <vt:lpstr>A values-based approach to research cultures</vt:lpstr>
      <vt:lpstr>A values-based approach to research cultures</vt:lpstr>
      <vt:lpstr>A values-based approach to research cultures</vt:lpstr>
      <vt:lpstr>A Vision &amp; Framework for Research Cultures</vt:lpstr>
      <vt:lpstr>Tracking progress &amp; building evidence</vt:lpstr>
      <vt:lpstr>Tracking progress &amp; building evidence</vt:lpstr>
      <vt:lpstr>Tracking progress &amp; building evidence</vt:lpstr>
      <vt:lpstr>PowerPoint Presentation</vt:lpstr>
      <vt:lpstr>Thank you for  your attention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Peter Morris</dc:creator>
  <cp:lastModifiedBy>Ruth O'Kelly</cp:lastModifiedBy>
  <cp:revision>29</cp:revision>
  <cp:lastPrinted>2022-03-09T08:58:34Z</cp:lastPrinted>
  <dcterms:created xsi:type="dcterms:W3CDTF">2021-09-08T13:31:21Z</dcterms:created>
  <dcterms:modified xsi:type="dcterms:W3CDTF">2025-05-11T12:34:07Z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0x010100E2D080C6B6C3764DBDBE63D9759BD350</vt:lpwstr>
  </property>
  <property fmtid="{D5CDD505-2E9C-101B-9397-08002B2CF9AE}" pid="3" name="Order">
    <vt:r8>364800</vt:r8>
  </property>
  <property fmtid="{D5CDD505-2E9C-101B-9397-08002B2CF9AE}" pid="4" name="MediaServiceImageTags">
    <vt:lpwstr/>
  </property>
</Properties>
</file>